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6" r:id="rId4"/>
    <p:sldId id="259" r:id="rId5"/>
    <p:sldId id="263" r:id="rId6"/>
    <p:sldId id="264" r:id="rId7"/>
    <p:sldId id="265" r:id="rId8"/>
    <p:sldId id="267" r:id="rId9"/>
    <p:sldId id="261" r:id="rId10"/>
    <p:sldId id="268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" y="38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EFBA468-33EA-432E-BF93-B9FAF9873578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8C51C7B-23AE-4CEE-BB94-95578F70868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2u.net/business/blog/the-biz-quiz-28-january-201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Welcome to BTEC Business!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80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52"/>
            <a:ext cx="7315200" cy="4896584"/>
          </a:xfrm>
        </p:spPr>
        <p:txBody>
          <a:bodyPr>
            <a:normAutofit/>
          </a:bodyPr>
          <a:lstStyle/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Full attendance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Both class work and homework to be completed ON TIME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You will give of your best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Show an interest in business &amp; reading around the subject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Catch up on ALL work missed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Respect staff, fellow students &amp; property</a:t>
            </a:r>
          </a:p>
          <a:p>
            <a:pPr marL="365760" indent="-283464">
              <a:buFont typeface="Wingdings" pitchFamily="2" charset="2"/>
              <a:buChar char="ü"/>
              <a:defRPr/>
            </a:pPr>
            <a:r>
              <a:rPr lang="en-GB" sz="2400" dirty="0"/>
              <a:t>Seek help with academic or personal issues BEFORE they develop into more serious problems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GB" dirty="0"/>
              <a:t>Business Department Expectations</a:t>
            </a:r>
          </a:p>
        </p:txBody>
      </p:sp>
    </p:spTree>
    <p:extLst>
      <p:ext uri="{BB962C8B-B14F-4D97-AF65-F5344CB8AC3E}">
        <p14:creationId xmlns:p14="http://schemas.microsoft.com/office/powerpoint/2010/main" val="1806564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/>
          <a:lstStyle/>
          <a:p>
            <a:r>
              <a:rPr lang="en-GB" dirty="0"/>
              <a:t>The Biz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2857"/>
            <a:ext cx="7315200" cy="4176504"/>
          </a:xfrm>
        </p:spPr>
        <p:txBody>
          <a:bodyPr>
            <a:normAutofit/>
          </a:bodyPr>
          <a:lstStyle/>
          <a:p>
            <a:r>
              <a:rPr lang="en-GB" sz="2800" dirty="0">
                <a:hlinkClick r:id="rId2"/>
              </a:rPr>
              <a:t>https://www.tutor2u.net/business/blog/the-biz-quiz-28-january-2019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You will need to work as a team! </a:t>
            </a:r>
            <a:r>
              <a:rPr lang="en-GB" sz="2800" dirty="0">
                <a:sym typeface="Wingdings" panose="05000000000000000000" pitchFamily="2" charset="2"/>
              </a:rPr>
              <a:t></a:t>
            </a:r>
            <a:endParaRPr lang="en-GB" sz="2800" dirty="0"/>
          </a:p>
          <a:p>
            <a:pPr marL="4572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07664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315200" cy="1154097"/>
          </a:xfrm>
        </p:spPr>
        <p:txBody>
          <a:bodyPr/>
          <a:lstStyle/>
          <a:p>
            <a:r>
              <a:rPr lang="en-GB" dirty="0"/>
              <a:t>Chain of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65737"/>
            <a:ext cx="73152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GB" sz="2800" b="1" dirty="0"/>
              <a:t>Dixons </a:t>
            </a:r>
            <a:r>
              <a:rPr lang="en-GB" sz="2800" b="1" dirty="0" err="1"/>
              <a:t>Carphone</a:t>
            </a:r>
            <a:r>
              <a:rPr lang="en-GB" sz="2800" b="1" dirty="0"/>
              <a:t> shares plunge on mobile phone woes</a:t>
            </a:r>
          </a:p>
          <a:p>
            <a:r>
              <a:rPr lang="en-GB" sz="2800" dirty="0"/>
              <a:t>What is the impact on different stakeholder groups of this?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9144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315200" cy="1154097"/>
          </a:xfrm>
        </p:spPr>
        <p:txBody>
          <a:bodyPr/>
          <a:lstStyle/>
          <a:p>
            <a:r>
              <a:rPr lang="en-GB" dirty="0"/>
              <a:t>Summer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04864"/>
            <a:ext cx="7315200" cy="3539527"/>
          </a:xfrm>
        </p:spPr>
        <p:txBody>
          <a:bodyPr/>
          <a:lstStyle/>
          <a:p>
            <a:r>
              <a:rPr lang="en-GB" sz="3200" b="1" u="sng" dirty="0"/>
              <a:t>Read the news! </a:t>
            </a:r>
            <a:r>
              <a:rPr lang="en-GB" sz="3200" dirty="0"/>
              <a:t>This will help you with your business knowledge!</a:t>
            </a:r>
          </a:p>
          <a:p>
            <a:endParaRPr lang="en-GB" sz="3200" dirty="0"/>
          </a:p>
          <a:p>
            <a:r>
              <a:rPr lang="en-GB" sz="3200" dirty="0"/>
              <a:t>Without local and current news you will struggle to add context in this course.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8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Structure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altLang="en-US" sz="3200" dirty="0"/>
              <a:t>9 x Lessons per fortnight</a:t>
            </a:r>
          </a:p>
          <a:p>
            <a:pPr algn="ctr">
              <a:buNone/>
            </a:pPr>
            <a:r>
              <a:rPr lang="en-GB" altLang="en-US" sz="3200" dirty="0"/>
              <a:t>5 x lessons with teacher A</a:t>
            </a:r>
          </a:p>
          <a:p>
            <a:pPr algn="ctr">
              <a:buNone/>
            </a:pPr>
            <a:r>
              <a:rPr lang="en-GB" altLang="en-US" sz="3200" dirty="0"/>
              <a:t>4 x lessons with teacher B</a:t>
            </a:r>
          </a:p>
          <a:p>
            <a:pPr algn="ctr">
              <a:buNone/>
            </a:pPr>
            <a:endParaRPr lang="en-GB" altLang="en-US" sz="3200" dirty="0"/>
          </a:p>
          <a:p>
            <a:pPr algn="ctr">
              <a:buNone/>
            </a:pPr>
            <a:r>
              <a:rPr lang="en-GB" altLang="en-US" sz="3200" dirty="0"/>
              <a:t>Likely Teachers – Miss Gill, Mr Dwamena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55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24744"/>
            <a:ext cx="7315200" cy="1154097"/>
          </a:xfrm>
        </p:spPr>
        <p:txBody>
          <a:bodyPr/>
          <a:lstStyle/>
          <a:p>
            <a:r>
              <a:rPr lang="en-GB" dirty="0"/>
              <a:t>BTEC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4864"/>
            <a:ext cx="7315200" cy="3539527"/>
          </a:xfrm>
        </p:spPr>
        <p:txBody>
          <a:bodyPr>
            <a:noAutofit/>
          </a:bodyPr>
          <a:lstStyle/>
          <a:p>
            <a:endParaRPr lang="en-GB" sz="2400" dirty="0"/>
          </a:p>
          <a:p>
            <a:r>
              <a:rPr lang="en-GB" sz="2400" dirty="0"/>
              <a:t>The Extended Certificate is for learners who are interested in learning about the business sector alongside other fields of study, with a view to progressing to a wide range of higher education courses, </a:t>
            </a:r>
            <a:r>
              <a:rPr lang="en-GB" sz="2400" b="1" u="sng" dirty="0"/>
              <a:t>not necessarily in business-related subjects. </a:t>
            </a:r>
          </a:p>
          <a:p>
            <a:endParaRPr lang="en-GB" sz="2400" dirty="0"/>
          </a:p>
          <a:p>
            <a:r>
              <a:rPr lang="en-GB" sz="2400" dirty="0"/>
              <a:t>It is designed to be taken as part of a programme of study that includes other appropriate BTEC Nationals or A Levels.</a:t>
            </a:r>
          </a:p>
        </p:txBody>
      </p:sp>
    </p:spTree>
    <p:extLst>
      <p:ext uri="{BB962C8B-B14F-4D97-AF65-F5344CB8AC3E}">
        <p14:creationId xmlns:p14="http://schemas.microsoft.com/office/powerpoint/2010/main" val="120542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499350" cy="15827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/>
              <a:t>BTEC Assessment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7992888" cy="4320480"/>
          </a:xfrm>
        </p:spPr>
        <p:txBody>
          <a:bodyPr>
            <a:normAutofit fontScale="77500" lnSpcReduction="20000"/>
          </a:bodyPr>
          <a:lstStyle/>
          <a:p>
            <a:r>
              <a:rPr lang="en-GB" altLang="en-US" sz="2800" b="1" dirty="0"/>
              <a:t>4 units</a:t>
            </a:r>
          </a:p>
          <a:p>
            <a:r>
              <a:rPr lang="en-GB" altLang="en-US" sz="2800" b="1" dirty="0"/>
              <a:t>2 externally assessed (worth 58%) </a:t>
            </a:r>
          </a:p>
          <a:p>
            <a:r>
              <a:rPr lang="en-GB" altLang="en-US" sz="2800" b="1" dirty="0"/>
              <a:t>3 mandatory units</a:t>
            </a:r>
          </a:p>
          <a:p>
            <a:endParaRPr lang="en-GB" altLang="en-US" sz="2800" b="1" dirty="0"/>
          </a:p>
          <a:p>
            <a:pPr lvl="1"/>
            <a:r>
              <a:rPr lang="en-GB" altLang="en-US" sz="2600" b="1" dirty="0"/>
              <a:t>Exploring Business </a:t>
            </a:r>
          </a:p>
          <a:p>
            <a:pPr lvl="2"/>
            <a:r>
              <a:rPr lang="en-GB" altLang="en-US" sz="2400" b="1" dirty="0"/>
              <a:t>This unit will be started in Y12 and completed in Y13.</a:t>
            </a:r>
          </a:p>
          <a:p>
            <a:pPr lvl="1"/>
            <a:r>
              <a:rPr lang="en-GB" altLang="en-US" sz="2800" b="1" dirty="0"/>
              <a:t>Developing a Marketing Campaign</a:t>
            </a:r>
          </a:p>
          <a:p>
            <a:pPr lvl="2"/>
            <a:r>
              <a:rPr lang="en-GB" altLang="en-US" sz="2600" b="1" dirty="0"/>
              <a:t>This will take place around Easter time in Y12</a:t>
            </a:r>
          </a:p>
          <a:p>
            <a:pPr lvl="1"/>
            <a:r>
              <a:rPr lang="en-GB" altLang="en-US" sz="2800" b="1" dirty="0"/>
              <a:t>Personal and Business finance</a:t>
            </a:r>
          </a:p>
          <a:p>
            <a:pPr lvl="2"/>
            <a:r>
              <a:rPr lang="en-GB" altLang="en-US" sz="2600" b="1" dirty="0"/>
              <a:t>January entry in Y12. Opportunity to resit if necessary</a:t>
            </a:r>
          </a:p>
          <a:p>
            <a:pPr eaLnBrk="1" hangingPunct="1">
              <a:buFont typeface="Wingdings 2" pitchFamily="18" charset="2"/>
              <a:buNone/>
            </a:pPr>
            <a:endParaRPr lang="en-GB" altLang="en-US" sz="2800" b="1" dirty="0"/>
          </a:p>
          <a:p>
            <a:r>
              <a:rPr lang="en-GB" sz="2900" b="1" dirty="0"/>
              <a:t>4</a:t>
            </a:r>
            <a:r>
              <a:rPr lang="en-GB" sz="2900" b="1" baseline="30000" dirty="0"/>
              <a:t>th</a:t>
            </a:r>
            <a:r>
              <a:rPr lang="en-GB" sz="2900" b="1" dirty="0"/>
              <a:t> unit Investigating Customer Service - Coursework</a:t>
            </a:r>
          </a:p>
          <a:p>
            <a:endParaRPr lang="en-GB" altLang="en-US" sz="2800" b="1" dirty="0"/>
          </a:p>
          <a:p>
            <a:pPr marL="45720" indent="0">
              <a:buNone/>
            </a:pPr>
            <a:endParaRPr lang="en-GB" altLang="en-US" sz="2800" b="1" dirty="0"/>
          </a:p>
          <a:p>
            <a:pPr eaLnBrk="1" hangingPunct="1">
              <a:buFont typeface="Wingdings 2" pitchFamily="18" charset="2"/>
              <a:buNone/>
            </a:pPr>
            <a:endParaRPr lang="en-GB" altLang="en-US" sz="2800" b="1" dirty="0"/>
          </a:p>
          <a:p>
            <a:pPr eaLnBrk="1" hangingPunct="1">
              <a:buFont typeface="Wingdings 2" pitchFamily="18" charset="2"/>
              <a:buNone/>
            </a:pPr>
            <a:endParaRPr lang="en-GB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180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624"/>
            <a:ext cx="7315200" cy="1154097"/>
          </a:xfrm>
        </p:spPr>
        <p:txBody>
          <a:bodyPr/>
          <a:lstStyle/>
          <a:p>
            <a:r>
              <a:rPr lang="en-GB" dirty="0"/>
              <a:t>Unit 1 – Exploring Business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6" t="48611" r="34854" b="17992"/>
          <a:stretch/>
        </p:blipFill>
        <p:spPr bwMode="auto">
          <a:xfrm>
            <a:off x="323528" y="2447346"/>
            <a:ext cx="8208912" cy="386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56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6671"/>
            <a:ext cx="7315200" cy="1154097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GB" sz="3200" dirty="0"/>
              <a:t>Unit 2 - </a:t>
            </a:r>
            <a:r>
              <a:rPr lang="en-GB" altLang="en-US" sz="3200" dirty="0"/>
              <a:t>Developing a Marketing Campaign</a:t>
            </a:r>
            <a:br>
              <a:rPr lang="en-GB" altLang="en-US" sz="3200" dirty="0"/>
            </a:b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9" t="37103" r="27602" b="20455"/>
          <a:stretch/>
        </p:blipFill>
        <p:spPr bwMode="auto">
          <a:xfrm>
            <a:off x="467544" y="2060848"/>
            <a:ext cx="7765760" cy="397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97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315200" cy="1154097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GB" sz="3200" dirty="0"/>
              <a:t>Unit 3 - </a:t>
            </a:r>
            <a:r>
              <a:rPr lang="en-GB" altLang="en-US" sz="3200" dirty="0"/>
              <a:t>Personal and Business finance</a:t>
            </a:r>
            <a:endParaRPr lang="en-GB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03" t="26588" r="28383" b="17063"/>
          <a:stretch/>
        </p:blipFill>
        <p:spPr bwMode="auto">
          <a:xfrm>
            <a:off x="723461" y="1484784"/>
            <a:ext cx="7376931" cy="513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629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GB" dirty="0"/>
              <a:t>Unit 4 – Investigating Customer Service (Optional)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1883142"/>
            <a:ext cx="8172222" cy="4498186"/>
          </a:xfrm>
        </p:spPr>
        <p:txBody>
          <a:bodyPr>
            <a:normAutofit/>
          </a:bodyPr>
          <a:lstStyle/>
          <a:p>
            <a:r>
              <a:rPr lang="en-GB" sz="2400" dirty="0"/>
              <a:t>As we have a choice of Unit 4 this will be decided at a later date. </a:t>
            </a:r>
          </a:p>
          <a:p>
            <a:endParaRPr lang="en-GB" sz="2400" dirty="0"/>
          </a:p>
          <a:p>
            <a:r>
              <a:rPr lang="en-GB" sz="2400" dirty="0"/>
              <a:t>The options available for unit 4 are as follows. </a:t>
            </a:r>
          </a:p>
          <a:p>
            <a:pPr lvl="1"/>
            <a:r>
              <a:rPr lang="en-GB" sz="2000" dirty="0"/>
              <a:t>Recruitment and selection process</a:t>
            </a:r>
          </a:p>
          <a:p>
            <a:pPr lvl="1"/>
            <a:r>
              <a:rPr lang="en-GB" sz="2000" dirty="0"/>
              <a:t>Investigating Customer Service </a:t>
            </a:r>
          </a:p>
          <a:p>
            <a:pPr lvl="1"/>
            <a:r>
              <a:rPr lang="en-GB" sz="2000" dirty="0"/>
              <a:t>Market Research </a:t>
            </a:r>
          </a:p>
          <a:p>
            <a:pPr lvl="1"/>
            <a:r>
              <a:rPr lang="en-GB" sz="2000" dirty="0"/>
              <a:t>The English Legal System</a:t>
            </a:r>
          </a:p>
          <a:p>
            <a:pPr lvl="1"/>
            <a:r>
              <a:rPr lang="en-GB" sz="2000" dirty="0"/>
              <a:t>Work Experience in Business</a:t>
            </a:r>
          </a:p>
          <a:p>
            <a:endParaRPr lang="en-GB" sz="2400" dirty="0"/>
          </a:p>
          <a:p>
            <a:r>
              <a:rPr lang="en-GB" sz="2400" dirty="0"/>
              <a:t>The unit will be selected by the class teachers. </a:t>
            </a:r>
          </a:p>
        </p:txBody>
      </p:sp>
    </p:spTree>
    <p:extLst>
      <p:ext uri="{BB962C8B-B14F-4D97-AF65-F5344CB8AC3E}">
        <p14:creationId xmlns:p14="http://schemas.microsoft.com/office/powerpoint/2010/main" val="236436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315200" cy="1154097"/>
          </a:xfrm>
        </p:spPr>
        <p:txBody>
          <a:bodyPr/>
          <a:lstStyle/>
          <a:p>
            <a:r>
              <a:rPr lang="en-GB" dirty="0"/>
              <a:t>Other points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77705"/>
            <a:ext cx="7315200" cy="4547639"/>
          </a:xfrm>
        </p:spPr>
        <p:txBody>
          <a:bodyPr>
            <a:noAutofit/>
          </a:bodyPr>
          <a:lstStyle/>
          <a:p>
            <a:r>
              <a:rPr lang="en-GB" sz="2800" dirty="0"/>
              <a:t>No prior business knowledge required</a:t>
            </a:r>
          </a:p>
          <a:p>
            <a:pPr marL="45720" indent="0">
              <a:buNone/>
            </a:pPr>
            <a:endParaRPr lang="en-GB" sz="2800" dirty="0"/>
          </a:p>
          <a:p>
            <a:r>
              <a:rPr lang="en-GB" sz="2800" dirty="0"/>
              <a:t>Need to be aware of range of businesses and what is happening in the local area. </a:t>
            </a:r>
          </a:p>
          <a:p>
            <a:pPr lvl="1"/>
            <a:r>
              <a:rPr lang="en-GB" sz="2400" dirty="0"/>
              <a:t>charities, local businesses, </a:t>
            </a:r>
            <a:r>
              <a:rPr lang="en-GB" sz="2400" dirty="0" err="1"/>
              <a:t>etc</a:t>
            </a:r>
            <a:endParaRPr lang="en-GB" sz="2400" dirty="0"/>
          </a:p>
          <a:p>
            <a:endParaRPr lang="en-GB" sz="2800" dirty="0"/>
          </a:p>
          <a:p>
            <a:r>
              <a:rPr lang="en-GB" sz="2800" dirty="0"/>
              <a:t>Potentially 3 units done by Christmas in Y13. this means we can focus on the final unit in the run up to exams. 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13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294</TotalTime>
  <Words>433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Wingdings 2</vt:lpstr>
      <vt:lpstr>Perspective</vt:lpstr>
      <vt:lpstr>Welcome to BTEC Business!</vt:lpstr>
      <vt:lpstr>Lesson Structure</vt:lpstr>
      <vt:lpstr>BTEC Business</vt:lpstr>
      <vt:lpstr>BTEC Assessment</vt:lpstr>
      <vt:lpstr>Unit 1 – Exploring Business </vt:lpstr>
      <vt:lpstr>Unit 2 - Developing a Marketing Campaign  </vt:lpstr>
      <vt:lpstr>Unit 3 - Personal and Business finance</vt:lpstr>
      <vt:lpstr>Unit 4 – Investigating Customer Service (Optional) </vt:lpstr>
      <vt:lpstr>Other points </vt:lpstr>
      <vt:lpstr>Business Department Expectations</vt:lpstr>
      <vt:lpstr>The Biz Quiz</vt:lpstr>
      <vt:lpstr>Chain of analysis</vt:lpstr>
      <vt:lpstr>Summer Work</vt:lpstr>
    </vt:vector>
  </TitlesOfParts>
  <Company>Dataspire Solutions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Level Business!</dc:title>
  <dc:creator>Mohammed Jamil</dc:creator>
  <cp:lastModifiedBy>Jennie Philbin</cp:lastModifiedBy>
  <cp:revision>12</cp:revision>
  <dcterms:created xsi:type="dcterms:W3CDTF">2019-06-21T09:37:11Z</dcterms:created>
  <dcterms:modified xsi:type="dcterms:W3CDTF">2020-06-12T10:04:06Z</dcterms:modified>
</cp:coreProperties>
</file>