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77" r:id="rId8"/>
    <p:sldId id="276" r:id="rId9"/>
    <p:sldId id="280" r:id="rId10"/>
    <p:sldId id="278" r:id="rId11"/>
    <p:sldId id="272" r:id="rId12"/>
    <p:sldId id="271" r:id="rId13"/>
    <p:sldId id="281" r:id="rId14"/>
    <p:sldId id="282" r:id="rId15"/>
    <p:sldId id="28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7C2467-0B11-4D55-92D5-3742B0E0F92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D0A131-4DB5-4511-945C-E13F595B8F2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Taster session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BTEC L3 Creative Digital Media</a:t>
            </a:r>
          </a:p>
        </p:txBody>
      </p:sp>
    </p:spTree>
    <p:extLst>
      <p:ext uri="{BB962C8B-B14F-4D97-AF65-F5344CB8AC3E}">
        <p14:creationId xmlns:p14="http://schemas.microsoft.com/office/powerpoint/2010/main" val="179961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F738-5B33-45AA-8794-FDD4FBE8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Btec</a:t>
            </a:r>
            <a:r>
              <a:rPr lang="en-GB" dirty="0"/>
              <a:t>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9907-00EF-47A3-B8F1-53EF905A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You get given an assignment brief- with a clear deadline date </a:t>
            </a:r>
          </a:p>
          <a:p>
            <a:r>
              <a:rPr lang="en-GB" dirty="0"/>
              <a:t>You submit your work on the due date. The assessor (us) will then feedback to you and allow a resubmission.</a:t>
            </a:r>
          </a:p>
          <a:p>
            <a:r>
              <a:rPr lang="en-GB" dirty="0"/>
              <a:t>You will have 10 days to produce this resubmission</a:t>
            </a:r>
          </a:p>
          <a:p>
            <a:r>
              <a:rPr lang="en-GB" dirty="0"/>
              <a:t>If you fail to meet the initial deadline, you will have 10 days to submit your coursework still… but you cannot achieve higher than a PASS (E grade)</a:t>
            </a:r>
          </a:p>
        </p:txBody>
      </p:sp>
    </p:spTree>
    <p:extLst>
      <p:ext uri="{BB962C8B-B14F-4D97-AF65-F5344CB8AC3E}">
        <p14:creationId xmlns:p14="http://schemas.microsoft.com/office/powerpoint/2010/main" val="194799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35615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Please make sure you have bought a folder with dividers for September</a:t>
            </a:r>
          </a:p>
          <a:p>
            <a:r>
              <a:rPr lang="en-GB" dirty="0"/>
              <a:t>You have 4 units, but when you consider all the assignments you have you may want more</a:t>
            </a:r>
          </a:p>
          <a:p>
            <a:r>
              <a:rPr lang="en-GB" dirty="0"/>
              <a:t>We will provide an exercise book for internal assessments</a:t>
            </a:r>
          </a:p>
          <a:p>
            <a:r>
              <a:rPr lang="en-GB" dirty="0"/>
              <a:t>We may be using a lot of online platforms (google classroom) so if you have access to a tablet/laptop that could be very useful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1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We want you to prepare a </a:t>
            </a:r>
            <a:r>
              <a:rPr lang="en-GB" dirty="0" err="1"/>
              <a:t>Googleslides</a:t>
            </a:r>
            <a:r>
              <a:rPr lang="en-GB" dirty="0"/>
              <a:t> presentation on any media text that you are interested in. This text can come from any of these examples;</a:t>
            </a:r>
          </a:p>
          <a:p>
            <a:r>
              <a:rPr lang="en-GB" dirty="0"/>
              <a:t>Film/TV</a:t>
            </a:r>
          </a:p>
          <a:p>
            <a:r>
              <a:rPr lang="en-GB" dirty="0"/>
              <a:t>Advertising</a:t>
            </a:r>
          </a:p>
          <a:p>
            <a:r>
              <a:rPr lang="en-GB" dirty="0"/>
              <a:t>Games</a:t>
            </a:r>
          </a:p>
          <a:p>
            <a:r>
              <a:rPr lang="en-GB" dirty="0"/>
              <a:t>Music Videos</a:t>
            </a:r>
          </a:p>
          <a:p>
            <a:r>
              <a:rPr lang="en-GB" dirty="0"/>
              <a:t>Magazines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08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Presentation title;</a:t>
            </a:r>
          </a:p>
          <a:p>
            <a:r>
              <a:rPr lang="en-GB" b="1" dirty="0"/>
              <a:t>How does [your example] represent gender or ethnicity? </a:t>
            </a:r>
          </a:p>
          <a:p>
            <a:pPr lvl="1"/>
            <a:r>
              <a:rPr lang="en-GB" dirty="0"/>
              <a:t>What types of people are represented?</a:t>
            </a:r>
          </a:p>
          <a:p>
            <a:pPr lvl="1"/>
            <a:r>
              <a:rPr lang="en-GB" dirty="0"/>
              <a:t>Are these representations fair? Positive? Negative?</a:t>
            </a:r>
          </a:p>
          <a:p>
            <a:pPr lvl="1"/>
            <a:r>
              <a:rPr lang="en-GB" dirty="0"/>
              <a:t>How have these representations been formed? What has the producer/director done to create this image?</a:t>
            </a:r>
          </a:p>
          <a:p>
            <a:pPr lvl="1"/>
            <a:r>
              <a:rPr lang="en-GB" dirty="0"/>
              <a:t>How have people responded to these representations? Are there differing responses? Has this changed in time?</a:t>
            </a:r>
          </a:p>
          <a:p>
            <a:pPr lvl="1"/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8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BFA216A-22E6-4EFA-AEB9-42A8D532D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3647">
            <a:off x="3805340" y="3352095"/>
            <a:ext cx="28575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41442-63F9-4E61-8574-48D4DE58C4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5698">
            <a:off x="-240077" y="1352238"/>
            <a:ext cx="2843808" cy="1421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3894E6-C06B-4112-AE78-E6246D7BA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6324">
            <a:off x="2065291" y="1222643"/>
            <a:ext cx="1828039" cy="1828039"/>
          </a:xfrm>
          <a:prstGeom prst="rect">
            <a:avLst/>
          </a:prstGeom>
        </p:spPr>
      </p:pic>
      <p:sp>
        <p:nvSpPr>
          <p:cNvPr id="11" name="AutoShape 6" descr="Chocolate heaven! Here's 13 classic Cadbury adverts to get you in ...">
            <a:extLst>
              <a:ext uri="{FF2B5EF4-FFF2-40B4-BE49-F238E27FC236}">
                <a16:creationId xmlns:a16="http://schemas.microsoft.com/office/drawing/2014/main" id="{ED01886A-87C9-497E-96A1-17581D6B32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1B8221-F142-4E89-A266-F67DA47269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3251">
            <a:off x="3751933" y="1122642"/>
            <a:ext cx="2204864" cy="1653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ED0FB-BCC7-4EBD-8D12-C11DFEC85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7937">
            <a:off x="5858342" y="1077174"/>
            <a:ext cx="1579241" cy="2097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8D506-F58D-4A48-B8AB-2E5045DD8A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7941">
            <a:off x="7517466" y="825542"/>
            <a:ext cx="1578454" cy="23691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9A8412-0A16-400D-B734-77A9CDC0BC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7434">
            <a:off x="1178323" y="2939853"/>
            <a:ext cx="1680990" cy="2274940"/>
          </a:xfrm>
          <a:prstGeom prst="rect">
            <a:avLst/>
          </a:prstGeom>
        </p:spPr>
      </p:pic>
      <p:sp>
        <p:nvSpPr>
          <p:cNvPr id="17" name="AutoShape 10" descr="So farewell then FHM - CPFC BBS">
            <a:extLst>
              <a:ext uri="{FF2B5EF4-FFF2-40B4-BE49-F238E27FC236}">
                <a16:creationId xmlns:a16="http://schemas.microsoft.com/office/drawing/2014/main" id="{92649378-53DB-492D-A210-F2BF5A116B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5836BC-5647-466A-8939-97CC65A846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5368">
            <a:off x="2833896" y="2877674"/>
            <a:ext cx="1706696" cy="2350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52D1D8-90A8-4F6A-88EA-B0052C228E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487">
            <a:off x="6695883" y="2898659"/>
            <a:ext cx="1496296" cy="22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DF7687-C419-432D-9234-8C2FC15996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547">
            <a:off x="305591" y="3198900"/>
            <a:ext cx="2843808" cy="1492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6012FF-A672-4A36-B5CE-91DC44B9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ETHNICTY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EC94-EE3D-48A6-94F3-44804066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75606"/>
            <a:ext cx="8229600" cy="328017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76608-AE6A-4009-8238-09C9467353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2074">
            <a:off x="88869" y="1204184"/>
            <a:ext cx="2502836" cy="1870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A1E752-D7D1-4E95-9143-ED9FA2A879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311" y="987574"/>
            <a:ext cx="1481650" cy="2142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5175E9-9F52-4375-9BF5-7D90D9A903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426">
            <a:off x="3968175" y="1086039"/>
            <a:ext cx="2361431" cy="1883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A32F7-F009-4D17-90C0-DAD9E3E081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0523">
            <a:off x="6199283" y="666370"/>
            <a:ext cx="1880700" cy="2785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B9EC0-ADD7-4E06-85E3-9A880D31CEE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422" y="2952452"/>
            <a:ext cx="3350697" cy="1884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813B0E-E5EF-4018-A7B5-609F6AAB4D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3774">
            <a:off x="5816286" y="3332935"/>
            <a:ext cx="2772954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8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name…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BTEC Level 3 National Extended Certificate in Creative Digital Media Production</a:t>
            </a:r>
          </a:p>
          <a:p>
            <a:pPr lvl="1"/>
            <a:r>
              <a:rPr lang="en-GB" dirty="0"/>
              <a:t>Equivalent of 1 A level</a:t>
            </a:r>
          </a:p>
        </p:txBody>
      </p:sp>
    </p:spTree>
    <p:extLst>
      <p:ext uri="{BB962C8B-B14F-4D97-AF65-F5344CB8AC3E}">
        <p14:creationId xmlns:p14="http://schemas.microsoft.com/office/powerpoint/2010/main" val="250463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Interested in working in the industry</a:t>
            </a:r>
          </a:p>
          <a:p>
            <a:r>
              <a:rPr lang="en-GB" dirty="0"/>
              <a:t>Want a balance between coursework (project work) and examinations</a:t>
            </a:r>
          </a:p>
          <a:p>
            <a:r>
              <a:rPr lang="en-GB" dirty="0"/>
              <a:t>You’re creative, and this is a chance to express that</a:t>
            </a:r>
          </a:p>
          <a:p>
            <a:r>
              <a:rPr lang="en-GB" dirty="0"/>
              <a:t>You want to learn technical and practical skills</a:t>
            </a:r>
          </a:p>
        </p:txBody>
      </p:sp>
    </p:spTree>
    <p:extLst>
      <p:ext uri="{BB962C8B-B14F-4D97-AF65-F5344CB8AC3E}">
        <p14:creationId xmlns:p14="http://schemas.microsoft.com/office/powerpoint/2010/main" val="87850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Pearson</a:t>
            </a:r>
          </a:p>
          <a:p>
            <a:endParaRPr lang="en-GB" dirty="0"/>
          </a:p>
          <a:p>
            <a:r>
              <a:rPr lang="en-GB" dirty="0"/>
              <a:t>2 x exam units</a:t>
            </a:r>
          </a:p>
          <a:p>
            <a:r>
              <a:rPr lang="en-GB" dirty="0"/>
              <a:t>2 x coursework units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75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2D0F-7C5B-4BDF-A65D-1130CDDA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DF818-3919-4EC0-BAE4-8824C5261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8F8C1-E3CC-474A-9233-C2257E61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30537"/>
            <a:ext cx="43719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6914-DB34-4F87-8D3C-B13444A8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 units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CAC8F2-79ED-4371-BF83-871C0ECEB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247637"/>
              </p:ext>
            </p:extLst>
          </p:nvPr>
        </p:nvGraphicFramePr>
        <p:xfrm>
          <a:off x="1475656" y="1707654"/>
          <a:ext cx="654875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355">
                  <a:extLst>
                    <a:ext uri="{9D8B030D-6E8A-4147-A177-3AD203B41FA5}">
                      <a16:colId xmlns:a16="http://schemas.microsoft.com/office/drawing/2014/main" val="3627757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0586671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073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GLH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906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Pre production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1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Film Production- Fiction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70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05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4BF8-0A37-4D5B-9A52-E767375E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A25169-CC0C-4878-AEEA-4B627B3C8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90441"/>
              </p:ext>
            </p:extLst>
          </p:nvPr>
        </p:nvGraphicFramePr>
        <p:xfrm>
          <a:off x="457200" y="131445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3487867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5575619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419148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56937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DISTINCTION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DISTINCTION*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89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198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7DEC5A-052D-4EC1-8066-072E5C162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73030"/>
              </p:ext>
            </p:extLst>
          </p:nvPr>
        </p:nvGraphicFramePr>
        <p:xfrm>
          <a:off x="428171" y="2284730"/>
          <a:ext cx="21276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605">
                  <a:extLst>
                    <a:ext uri="{9D8B030D-6E8A-4147-A177-3AD203B41FA5}">
                      <a16:colId xmlns:a16="http://schemas.microsoft.com/office/drawing/2014/main" val="171935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Near 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Only for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866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976B99-60D0-4317-86DA-7627C9B0D577}"/>
              </a:ext>
            </a:extLst>
          </p:cNvPr>
          <p:cNvSpPr txBox="1"/>
          <p:nvPr/>
        </p:nvSpPr>
        <p:spPr>
          <a:xfrm>
            <a:off x="409104" y="3599810"/>
            <a:ext cx="722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Distinction* is not a different grade. It is only achievable from a </a:t>
            </a:r>
          </a:p>
          <a:p>
            <a:r>
              <a:rPr lang="en-GB" dirty="0"/>
              <a:t>culmination of distinctions</a:t>
            </a:r>
          </a:p>
        </p:txBody>
      </p:sp>
    </p:spTree>
    <p:extLst>
      <p:ext uri="{BB962C8B-B14F-4D97-AF65-F5344CB8AC3E}">
        <p14:creationId xmlns:p14="http://schemas.microsoft.com/office/powerpoint/2010/main" val="344300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F738-5B33-45AA-8794-FDD4FBE8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up your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9907-00EF-47A3-B8F1-53EF905A9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4451"/>
            <a:ext cx="5050904" cy="3280172"/>
          </a:xfrm>
        </p:spPr>
        <p:txBody>
          <a:bodyPr>
            <a:normAutofit/>
          </a:bodyPr>
          <a:lstStyle/>
          <a:p>
            <a:r>
              <a:rPr lang="en-GB" dirty="0"/>
              <a:t>There are different points associated with grades in each unit. You add these up to find out your overall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C1966-899A-49D2-BF3A-B76FCA94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203598"/>
            <a:ext cx="1872208" cy="37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7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7B5A-7B40-4CF6-AC43-91A38D2E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2E59-CA87-45C0-9C82-249BD3F54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42627-7F9B-4E26-9D79-F8932867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5" y="306280"/>
            <a:ext cx="88120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03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191</TotalTime>
  <Words>410</Words>
  <Application>Microsoft Macintosh PowerPoint</Application>
  <PresentationFormat>On-screen Show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Century Gothic</vt:lpstr>
      <vt:lpstr>Apothecary</vt:lpstr>
      <vt:lpstr>BTEC L3 Creative Digital Media</vt:lpstr>
      <vt:lpstr>Course name…</vt:lpstr>
      <vt:lpstr>Why Media?</vt:lpstr>
      <vt:lpstr>Our course</vt:lpstr>
      <vt:lpstr>Examination units</vt:lpstr>
      <vt:lpstr>Coursework units</vt:lpstr>
      <vt:lpstr>grading</vt:lpstr>
      <vt:lpstr>Adding up your grades</vt:lpstr>
      <vt:lpstr>PowerPoint Presentation</vt:lpstr>
      <vt:lpstr>Btec rules</vt:lpstr>
      <vt:lpstr>Folder</vt:lpstr>
      <vt:lpstr>Summer work</vt:lpstr>
      <vt:lpstr>Summer work</vt:lpstr>
      <vt:lpstr>GENDER</vt:lpstr>
      <vt:lpstr>ETHNICTY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Film Studies</dc:title>
  <dc:creator>CTonking</dc:creator>
  <cp:lastModifiedBy>Caitlin Gardiner (SWA)</cp:lastModifiedBy>
  <cp:revision>21</cp:revision>
  <dcterms:created xsi:type="dcterms:W3CDTF">2018-06-25T14:43:56Z</dcterms:created>
  <dcterms:modified xsi:type="dcterms:W3CDTF">2020-06-17T15:49:05Z</dcterms:modified>
</cp:coreProperties>
</file>