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21"/>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Lst>
  <p:sldSz cx="9144000" cy="6858000" type="screen4x3"/>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000000"/>
          </p15:clr>
        </p15:guide>
        <p15:guide id="2" pos="2880">
          <p15:clr>
            <a:srgbClr val="000000"/>
          </p15:clr>
        </p15:guide>
      </p15:sldGuideLst>
    </p:ext>
    <p: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25" roundtripDataSignature="AMtx7mhiu1IzjZH+BtimKI2vICjI5XKdhQ=="/>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8" d="100"/>
          <a:sy n="68" d="100"/>
        </p:scale>
        <p:origin x="1446" y="7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customschemas.google.com/relationships/presentationmetadata" Target="meta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p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2" name="Google Shape;82;p1: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8"/>
        <p:cNvGrpSpPr/>
        <p:nvPr/>
      </p:nvGrpSpPr>
      <p:grpSpPr>
        <a:xfrm>
          <a:off x="0" y="0"/>
          <a:ext cx="0" cy="0"/>
          <a:chOff x="0" y="0"/>
          <a:chExt cx="0" cy="0"/>
        </a:xfrm>
      </p:grpSpPr>
      <p:sp>
        <p:nvSpPr>
          <p:cNvPr id="139" name="Google Shape;139;g88e05181f8_0_12: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0" name="Google Shape;140;g88e05181f8_0_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3"/>
        <p:cNvGrpSpPr/>
        <p:nvPr/>
      </p:nvGrpSpPr>
      <p:grpSpPr>
        <a:xfrm>
          <a:off x="0" y="0"/>
          <a:ext cx="0" cy="0"/>
          <a:chOff x="0" y="0"/>
          <a:chExt cx="0" cy="0"/>
        </a:xfrm>
      </p:grpSpPr>
      <p:sp>
        <p:nvSpPr>
          <p:cNvPr id="144" name="Google Shape;144;g88e05181f8_0_16: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5" name="Google Shape;145;g88e05181f8_0_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8"/>
        <p:cNvGrpSpPr/>
        <p:nvPr/>
      </p:nvGrpSpPr>
      <p:grpSpPr>
        <a:xfrm>
          <a:off x="0" y="0"/>
          <a:ext cx="0" cy="0"/>
          <a:chOff x="0" y="0"/>
          <a:chExt cx="0" cy="0"/>
        </a:xfrm>
      </p:grpSpPr>
      <p:sp>
        <p:nvSpPr>
          <p:cNvPr id="149" name="Google Shape;149;g88e05181f8_0_20: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0" name="Google Shape;150;g88e05181f8_0_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p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5" name="Google Shape;155;p9: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9"/>
        <p:cNvGrpSpPr/>
        <p:nvPr/>
      </p:nvGrpSpPr>
      <p:grpSpPr>
        <a:xfrm>
          <a:off x="0" y="0"/>
          <a:ext cx="0" cy="0"/>
          <a:chOff x="0" y="0"/>
          <a:chExt cx="0" cy="0"/>
        </a:xfrm>
      </p:grpSpPr>
      <p:sp>
        <p:nvSpPr>
          <p:cNvPr id="160" name="Google Shape;160;g88e05181f8_0_24: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1" name="Google Shape;161;g88e05181f8_0_2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6"/>
        <p:cNvGrpSpPr/>
        <p:nvPr/>
      </p:nvGrpSpPr>
      <p:grpSpPr>
        <a:xfrm>
          <a:off x="0" y="0"/>
          <a:ext cx="0" cy="0"/>
          <a:chOff x="0" y="0"/>
          <a:chExt cx="0" cy="0"/>
        </a:xfrm>
      </p:grpSpPr>
      <p:sp>
        <p:nvSpPr>
          <p:cNvPr id="167" name="Google Shape;167;g88e05181f8_0_30: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8" name="Google Shape;168;g88e05181f8_0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1"/>
        <p:cNvGrpSpPr/>
        <p:nvPr/>
      </p:nvGrpSpPr>
      <p:grpSpPr>
        <a:xfrm>
          <a:off x="0" y="0"/>
          <a:ext cx="0" cy="0"/>
          <a:chOff x="0" y="0"/>
          <a:chExt cx="0" cy="0"/>
        </a:xfrm>
      </p:grpSpPr>
      <p:sp>
        <p:nvSpPr>
          <p:cNvPr id="172" name="Google Shape;172;g88e05181f8_0_36: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3" name="Google Shape;173;g88e05181f8_0_3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6"/>
        <p:cNvGrpSpPr/>
        <p:nvPr/>
      </p:nvGrpSpPr>
      <p:grpSpPr>
        <a:xfrm>
          <a:off x="0" y="0"/>
          <a:ext cx="0" cy="0"/>
          <a:chOff x="0" y="0"/>
          <a:chExt cx="0" cy="0"/>
        </a:xfrm>
      </p:grpSpPr>
      <p:sp>
        <p:nvSpPr>
          <p:cNvPr id="177" name="Google Shape;177;g88e05181f8_0_40: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8" name="Google Shape;178;g88e05181f8_0_4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1"/>
        <p:cNvGrpSpPr/>
        <p:nvPr/>
      </p:nvGrpSpPr>
      <p:grpSpPr>
        <a:xfrm>
          <a:off x="0" y="0"/>
          <a:ext cx="0" cy="0"/>
          <a:chOff x="0" y="0"/>
          <a:chExt cx="0" cy="0"/>
        </a:xfrm>
      </p:grpSpPr>
      <p:sp>
        <p:nvSpPr>
          <p:cNvPr id="182" name="Google Shape;182;g88e05181f8_0_44: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3" name="Google Shape;183;g88e05181f8_0_4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6"/>
        <p:cNvGrpSpPr/>
        <p:nvPr/>
      </p:nvGrpSpPr>
      <p:grpSpPr>
        <a:xfrm>
          <a:off x="0" y="0"/>
          <a:ext cx="0" cy="0"/>
          <a:chOff x="0" y="0"/>
          <a:chExt cx="0" cy="0"/>
        </a:xfrm>
      </p:grpSpPr>
      <p:sp>
        <p:nvSpPr>
          <p:cNvPr id="187" name="Google Shape;187;g88e05181f8_0_48: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8" name="Google Shape;188;g88e05181f8_0_4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
        <p:cNvGrpSpPr/>
        <p:nvPr/>
      </p:nvGrpSpPr>
      <p:grpSpPr>
        <a:xfrm>
          <a:off x="0" y="0"/>
          <a:ext cx="0" cy="0"/>
          <a:chOff x="0" y="0"/>
          <a:chExt cx="0" cy="0"/>
        </a:xfrm>
      </p:grpSpPr>
      <p:sp>
        <p:nvSpPr>
          <p:cNvPr id="87" name="Google Shape;87;p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8" name="Google Shape;88;p3: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
        <p:cNvGrpSpPr/>
        <p:nvPr/>
      </p:nvGrpSpPr>
      <p:grpSpPr>
        <a:xfrm>
          <a:off x="0" y="0"/>
          <a:ext cx="0" cy="0"/>
          <a:chOff x="0" y="0"/>
          <a:chExt cx="0" cy="0"/>
        </a:xfrm>
      </p:grpSpPr>
      <p:sp>
        <p:nvSpPr>
          <p:cNvPr id="95" name="Google Shape;95;p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96" name="Google Shape;96;p4: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
        <p:cNvGrpSpPr/>
        <p:nvPr/>
      </p:nvGrpSpPr>
      <p:grpSpPr>
        <a:xfrm>
          <a:off x="0" y="0"/>
          <a:ext cx="0" cy="0"/>
          <a:chOff x="0" y="0"/>
          <a:chExt cx="0" cy="0"/>
        </a:xfrm>
      </p:grpSpPr>
      <p:sp>
        <p:nvSpPr>
          <p:cNvPr id="101" name="Google Shape;101;p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02" name="Google Shape;102;p5: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9"/>
        <p:cNvGrpSpPr/>
        <p:nvPr/>
      </p:nvGrpSpPr>
      <p:grpSpPr>
        <a:xfrm>
          <a:off x="0" y="0"/>
          <a:ext cx="0" cy="0"/>
          <a:chOff x="0" y="0"/>
          <a:chExt cx="0" cy="0"/>
        </a:xfrm>
      </p:grpSpPr>
      <p:sp>
        <p:nvSpPr>
          <p:cNvPr id="110" name="Google Shape;110;p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11" name="Google Shape;111;p6: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Google Shape;115;p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16" name="Google Shape;116;p7: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2"/>
        <p:cNvGrpSpPr/>
        <p:nvPr/>
      </p:nvGrpSpPr>
      <p:grpSpPr>
        <a:xfrm>
          <a:off x="0" y="0"/>
          <a:ext cx="0" cy="0"/>
          <a:chOff x="0" y="0"/>
          <a:chExt cx="0" cy="0"/>
        </a:xfrm>
      </p:grpSpPr>
      <p:sp>
        <p:nvSpPr>
          <p:cNvPr id="123" name="Google Shape;123;p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24" name="Google Shape;124;p8: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8"/>
        <p:cNvGrpSpPr/>
        <p:nvPr/>
      </p:nvGrpSpPr>
      <p:grpSpPr>
        <a:xfrm>
          <a:off x="0" y="0"/>
          <a:ext cx="0" cy="0"/>
          <a:chOff x="0" y="0"/>
          <a:chExt cx="0" cy="0"/>
        </a:xfrm>
      </p:grpSpPr>
      <p:sp>
        <p:nvSpPr>
          <p:cNvPr id="129" name="Google Shape;129;g88e05181f8_0_2: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0" name="Google Shape;130;g88e05181f8_0_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3"/>
        <p:cNvGrpSpPr/>
        <p:nvPr/>
      </p:nvGrpSpPr>
      <p:grpSpPr>
        <a:xfrm>
          <a:off x="0" y="0"/>
          <a:ext cx="0" cy="0"/>
          <a:chOff x="0" y="0"/>
          <a:chExt cx="0" cy="0"/>
        </a:xfrm>
      </p:grpSpPr>
      <p:sp>
        <p:nvSpPr>
          <p:cNvPr id="134" name="Google Shape;134;g88e05181f8_0_8: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5" name="Google Shape;135;g88e05181f8_0_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1"/>
        <p:cNvGrpSpPr/>
        <p:nvPr/>
      </p:nvGrpSpPr>
      <p:grpSpPr>
        <a:xfrm>
          <a:off x="0" y="0"/>
          <a:ext cx="0" cy="0"/>
          <a:chOff x="0" y="0"/>
          <a:chExt cx="0" cy="0"/>
        </a:xfrm>
      </p:grpSpPr>
      <p:sp>
        <p:nvSpPr>
          <p:cNvPr id="12" name="Google Shape;12;p12"/>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3" name="Google Shape;13;p12"/>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14" name="Google Shape;14;p12"/>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 name="Google Shape;15;p12"/>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6" name="Google Shape;16;p12"/>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68"/>
        <p:cNvGrpSpPr/>
        <p:nvPr/>
      </p:nvGrpSpPr>
      <p:grpSpPr>
        <a:xfrm>
          <a:off x="0" y="0"/>
          <a:ext cx="0" cy="0"/>
          <a:chOff x="0" y="0"/>
          <a:chExt cx="0" cy="0"/>
        </a:xfrm>
      </p:grpSpPr>
      <p:sp>
        <p:nvSpPr>
          <p:cNvPr id="69" name="Google Shape;69;p21"/>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0" name="Google Shape;70;p21"/>
          <p:cNvSpPr txBox="1">
            <a:spLocks noGrp="1"/>
          </p:cNvSpPr>
          <p:nvPr>
            <p:ph type="body" idx="1"/>
          </p:nvPr>
        </p:nvSpPr>
        <p:spPr>
          <a:xfrm rot="5400000">
            <a:off x="2309018" y="-251619"/>
            <a:ext cx="4525963" cy="8229600"/>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71" name="Google Shape;71;p21"/>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2" name="Google Shape;72;p21"/>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3" name="Google Shape;73;p21"/>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4"/>
        <p:cNvGrpSpPr/>
        <p:nvPr/>
      </p:nvGrpSpPr>
      <p:grpSpPr>
        <a:xfrm>
          <a:off x="0" y="0"/>
          <a:ext cx="0" cy="0"/>
          <a:chOff x="0" y="0"/>
          <a:chExt cx="0" cy="0"/>
        </a:xfrm>
      </p:grpSpPr>
      <p:sp>
        <p:nvSpPr>
          <p:cNvPr id="75" name="Google Shape;75;p22"/>
          <p:cNvSpPr txBox="1">
            <a:spLocks noGrp="1"/>
          </p:cNvSpPr>
          <p:nvPr>
            <p:ph type="title"/>
          </p:nvPr>
        </p:nvSpPr>
        <p:spPr>
          <a:xfrm rot="5400000">
            <a:off x="4732337" y="2171700"/>
            <a:ext cx="5851525" cy="20574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6" name="Google Shape;76;p22"/>
          <p:cNvSpPr txBox="1">
            <a:spLocks noGrp="1"/>
          </p:cNvSpPr>
          <p:nvPr>
            <p:ph type="body" idx="1"/>
          </p:nvPr>
        </p:nvSpPr>
        <p:spPr>
          <a:xfrm rot="5400000">
            <a:off x="541338" y="190501"/>
            <a:ext cx="5851525" cy="6019800"/>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77" name="Google Shape;77;p22"/>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8" name="Google Shape;78;p22"/>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9" name="Google Shape;79;p22"/>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7"/>
        <p:cNvGrpSpPr/>
        <p:nvPr/>
      </p:nvGrpSpPr>
      <p:grpSpPr>
        <a:xfrm>
          <a:off x="0" y="0"/>
          <a:ext cx="0" cy="0"/>
          <a:chOff x="0" y="0"/>
          <a:chExt cx="0" cy="0"/>
        </a:xfrm>
      </p:grpSpPr>
      <p:sp>
        <p:nvSpPr>
          <p:cNvPr id="18" name="Google Shape;18;p13"/>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 name="Google Shape;19;p13"/>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 name="Google Shape;20;p13"/>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21"/>
        <p:cNvGrpSpPr/>
        <p:nvPr/>
      </p:nvGrpSpPr>
      <p:grpSpPr>
        <a:xfrm>
          <a:off x="0" y="0"/>
          <a:ext cx="0" cy="0"/>
          <a:chOff x="0" y="0"/>
          <a:chExt cx="0" cy="0"/>
        </a:xfrm>
      </p:grpSpPr>
      <p:sp>
        <p:nvSpPr>
          <p:cNvPr id="22" name="Google Shape;22;p14"/>
          <p:cNvSpPr txBox="1">
            <a:spLocks noGrp="1"/>
          </p:cNvSpPr>
          <p:nvPr>
            <p:ph type="ctrTitle"/>
          </p:nvPr>
        </p:nvSpPr>
        <p:spPr>
          <a:xfrm>
            <a:off x="685800" y="2130425"/>
            <a:ext cx="7772400" cy="1470025"/>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3" name="Google Shape;23;p14"/>
          <p:cNvSpPr txBox="1">
            <a:spLocks noGrp="1"/>
          </p:cNvSpPr>
          <p:nvPr>
            <p:ph type="subTitle" idx="1"/>
          </p:nvPr>
        </p:nvSpPr>
        <p:spPr>
          <a:xfrm>
            <a:off x="1371600" y="3886200"/>
            <a:ext cx="6400800" cy="1752600"/>
          </a:xfrm>
          <a:prstGeom prst="rect">
            <a:avLst/>
          </a:prstGeom>
          <a:noFill/>
          <a:ln>
            <a:noFill/>
          </a:ln>
        </p:spPr>
        <p:txBody>
          <a:bodyPr spcFirstLastPara="1" wrap="square" lIns="91425" tIns="45700" rIns="91425" bIns="45700" anchor="t" anchorCtr="0">
            <a:normAutofit/>
          </a:bodyPr>
          <a:lstStyle>
            <a:lvl1pPr lvl="0" algn="ctr">
              <a:spcBef>
                <a:spcPts val="640"/>
              </a:spcBef>
              <a:spcAft>
                <a:spcPts val="0"/>
              </a:spcAft>
              <a:buClr>
                <a:srgbClr val="888888"/>
              </a:buClr>
              <a:buSzPts val="3200"/>
              <a:buNone/>
              <a:defRPr>
                <a:solidFill>
                  <a:srgbClr val="888888"/>
                </a:solidFill>
              </a:defRPr>
            </a:lvl1pPr>
            <a:lvl2pPr lvl="1" algn="ctr">
              <a:spcBef>
                <a:spcPts val="560"/>
              </a:spcBef>
              <a:spcAft>
                <a:spcPts val="0"/>
              </a:spcAft>
              <a:buClr>
                <a:srgbClr val="888888"/>
              </a:buClr>
              <a:buSzPts val="2800"/>
              <a:buNone/>
              <a:defRPr>
                <a:solidFill>
                  <a:srgbClr val="888888"/>
                </a:solidFill>
              </a:defRPr>
            </a:lvl2pPr>
            <a:lvl3pPr lvl="2" algn="ctr">
              <a:spcBef>
                <a:spcPts val="480"/>
              </a:spcBef>
              <a:spcAft>
                <a:spcPts val="0"/>
              </a:spcAft>
              <a:buClr>
                <a:srgbClr val="888888"/>
              </a:buClr>
              <a:buSzPts val="2400"/>
              <a:buNone/>
              <a:defRPr>
                <a:solidFill>
                  <a:srgbClr val="888888"/>
                </a:solidFill>
              </a:defRPr>
            </a:lvl3pPr>
            <a:lvl4pPr lvl="3" algn="ctr">
              <a:spcBef>
                <a:spcPts val="400"/>
              </a:spcBef>
              <a:spcAft>
                <a:spcPts val="0"/>
              </a:spcAft>
              <a:buClr>
                <a:srgbClr val="888888"/>
              </a:buClr>
              <a:buSzPts val="2000"/>
              <a:buNone/>
              <a:defRPr>
                <a:solidFill>
                  <a:srgbClr val="888888"/>
                </a:solidFill>
              </a:defRPr>
            </a:lvl4pPr>
            <a:lvl5pPr lvl="4" algn="ctr">
              <a:spcBef>
                <a:spcPts val="400"/>
              </a:spcBef>
              <a:spcAft>
                <a:spcPts val="0"/>
              </a:spcAft>
              <a:buClr>
                <a:srgbClr val="888888"/>
              </a:buClr>
              <a:buSzPts val="2000"/>
              <a:buNone/>
              <a:defRPr>
                <a:solidFill>
                  <a:srgbClr val="888888"/>
                </a:solidFill>
              </a:defRPr>
            </a:lvl5pPr>
            <a:lvl6pPr lvl="5" algn="ctr">
              <a:spcBef>
                <a:spcPts val="400"/>
              </a:spcBef>
              <a:spcAft>
                <a:spcPts val="0"/>
              </a:spcAft>
              <a:buClr>
                <a:srgbClr val="888888"/>
              </a:buClr>
              <a:buSzPts val="2000"/>
              <a:buNone/>
              <a:defRPr>
                <a:solidFill>
                  <a:srgbClr val="888888"/>
                </a:solidFill>
              </a:defRPr>
            </a:lvl6pPr>
            <a:lvl7pPr lvl="6" algn="ctr">
              <a:spcBef>
                <a:spcPts val="400"/>
              </a:spcBef>
              <a:spcAft>
                <a:spcPts val="0"/>
              </a:spcAft>
              <a:buClr>
                <a:srgbClr val="888888"/>
              </a:buClr>
              <a:buSzPts val="2000"/>
              <a:buNone/>
              <a:defRPr>
                <a:solidFill>
                  <a:srgbClr val="888888"/>
                </a:solidFill>
              </a:defRPr>
            </a:lvl7pPr>
            <a:lvl8pPr lvl="7" algn="ctr">
              <a:spcBef>
                <a:spcPts val="400"/>
              </a:spcBef>
              <a:spcAft>
                <a:spcPts val="0"/>
              </a:spcAft>
              <a:buClr>
                <a:srgbClr val="888888"/>
              </a:buClr>
              <a:buSzPts val="2000"/>
              <a:buNone/>
              <a:defRPr>
                <a:solidFill>
                  <a:srgbClr val="888888"/>
                </a:solidFill>
              </a:defRPr>
            </a:lvl8pPr>
            <a:lvl9pPr lvl="8" algn="ctr">
              <a:spcBef>
                <a:spcPts val="400"/>
              </a:spcBef>
              <a:spcAft>
                <a:spcPts val="0"/>
              </a:spcAft>
              <a:buClr>
                <a:srgbClr val="888888"/>
              </a:buClr>
              <a:buSzPts val="2000"/>
              <a:buNone/>
              <a:defRPr>
                <a:solidFill>
                  <a:srgbClr val="888888"/>
                </a:solidFill>
              </a:defRPr>
            </a:lvl9pPr>
          </a:lstStyle>
          <a:p>
            <a:endParaRPr/>
          </a:p>
        </p:txBody>
      </p:sp>
      <p:sp>
        <p:nvSpPr>
          <p:cNvPr id="24" name="Google Shape;24;p14"/>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5" name="Google Shape;25;p14"/>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6" name="Google Shape;26;p14"/>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7"/>
        <p:cNvGrpSpPr/>
        <p:nvPr/>
      </p:nvGrpSpPr>
      <p:grpSpPr>
        <a:xfrm>
          <a:off x="0" y="0"/>
          <a:ext cx="0" cy="0"/>
          <a:chOff x="0" y="0"/>
          <a:chExt cx="0" cy="0"/>
        </a:xfrm>
      </p:grpSpPr>
      <p:sp>
        <p:nvSpPr>
          <p:cNvPr id="28" name="Google Shape;28;p15"/>
          <p:cNvSpPr txBox="1">
            <a:spLocks noGrp="1"/>
          </p:cNvSpPr>
          <p:nvPr>
            <p:ph type="title"/>
          </p:nvPr>
        </p:nvSpPr>
        <p:spPr>
          <a:xfrm>
            <a:off x="722313" y="4406900"/>
            <a:ext cx="7772400" cy="1362075"/>
          </a:xfrm>
          <a:prstGeom prst="rect">
            <a:avLst/>
          </a:prstGeom>
          <a:noFill/>
          <a:ln>
            <a:noFill/>
          </a:ln>
        </p:spPr>
        <p:txBody>
          <a:bodyPr spcFirstLastPara="1" wrap="square" lIns="91425" tIns="45700" rIns="91425" bIns="45700" anchor="t" anchorCtr="0">
            <a:normAutofit/>
          </a:bodyPr>
          <a:lstStyle>
            <a:lvl1pPr lvl="0" algn="l">
              <a:spcBef>
                <a:spcPts val="0"/>
              </a:spcBef>
              <a:spcAft>
                <a:spcPts val="0"/>
              </a:spcAft>
              <a:buClr>
                <a:schemeClr val="dk1"/>
              </a:buClr>
              <a:buSzPts val="4000"/>
              <a:buFont typeface="Calibri"/>
              <a:buNone/>
              <a:defRPr sz="4000" b="1" cap="none"/>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9" name="Google Shape;29;p15"/>
          <p:cNvSpPr txBox="1">
            <a:spLocks noGrp="1"/>
          </p:cNvSpPr>
          <p:nvPr>
            <p:ph type="body" idx="1"/>
          </p:nvPr>
        </p:nvSpPr>
        <p:spPr>
          <a:xfrm>
            <a:off x="722313" y="2906713"/>
            <a:ext cx="7772400" cy="1500187"/>
          </a:xfrm>
          <a:prstGeom prst="rect">
            <a:avLst/>
          </a:prstGeom>
          <a:noFill/>
          <a:ln>
            <a:noFill/>
          </a:ln>
        </p:spPr>
        <p:txBody>
          <a:bodyPr spcFirstLastPara="1" wrap="square" lIns="91425" tIns="45700" rIns="91425" bIns="45700" anchor="b" anchorCtr="0">
            <a:normAutofit/>
          </a:bodyPr>
          <a:lstStyle>
            <a:lvl1pPr marL="457200" lvl="0" indent="-228600" algn="l">
              <a:spcBef>
                <a:spcPts val="400"/>
              </a:spcBef>
              <a:spcAft>
                <a:spcPts val="0"/>
              </a:spcAft>
              <a:buClr>
                <a:srgbClr val="888888"/>
              </a:buClr>
              <a:buSzPts val="2000"/>
              <a:buNone/>
              <a:defRPr sz="2000">
                <a:solidFill>
                  <a:srgbClr val="888888"/>
                </a:solidFill>
              </a:defRPr>
            </a:lvl1pPr>
            <a:lvl2pPr marL="914400" lvl="1" indent="-228600" algn="l">
              <a:spcBef>
                <a:spcPts val="360"/>
              </a:spcBef>
              <a:spcAft>
                <a:spcPts val="0"/>
              </a:spcAft>
              <a:buClr>
                <a:srgbClr val="888888"/>
              </a:buClr>
              <a:buSzPts val="1800"/>
              <a:buNone/>
              <a:defRPr sz="1800">
                <a:solidFill>
                  <a:srgbClr val="888888"/>
                </a:solidFill>
              </a:defRPr>
            </a:lvl2pPr>
            <a:lvl3pPr marL="1371600" lvl="2" indent="-228600" algn="l">
              <a:spcBef>
                <a:spcPts val="320"/>
              </a:spcBef>
              <a:spcAft>
                <a:spcPts val="0"/>
              </a:spcAft>
              <a:buClr>
                <a:srgbClr val="888888"/>
              </a:buClr>
              <a:buSzPts val="1600"/>
              <a:buNone/>
              <a:defRPr sz="1600">
                <a:solidFill>
                  <a:srgbClr val="888888"/>
                </a:solidFill>
              </a:defRPr>
            </a:lvl3pPr>
            <a:lvl4pPr marL="1828800" lvl="3" indent="-228600" algn="l">
              <a:spcBef>
                <a:spcPts val="280"/>
              </a:spcBef>
              <a:spcAft>
                <a:spcPts val="0"/>
              </a:spcAft>
              <a:buClr>
                <a:srgbClr val="888888"/>
              </a:buClr>
              <a:buSzPts val="1400"/>
              <a:buNone/>
              <a:defRPr sz="1400">
                <a:solidFill>
                  <a:srgbClr val="888888"/>
                </a:solidFill>
              </a:defRPr>
            </a:lvl4pPr>
            <a:lvl5pPr marL="2286000" lvl="4" indent="-228600" algn="l">
              <a:spcBef>
                <a:spcPts val="280"/>
              </a:spcBef>
              <a:spcAft>
                <a:spcPts val="0"/>
              </a:spcAft>
              <a:buClr>
                <a:srgbClr val="888888"/>
              </a:buClr>
              <a:buSzPts val="1400"/>
              <a:buNone/>
              <a:defRPr sz="1400">
                <a:solidFill>
                  <a:srgbClr val="888888"/>
                </a:solidFill>
              </a:defRPr>
            </a:lvl5pPr>
            <a:lvl6pPr marL="2743200" lvl="5" indent="-228600" algn="l">
              <a:spcBef>
                <a:spcPts val="280"/>
              </a:spcBef>
              <a:spcAft>
                <a:spcPts val="0"/>
              </a:spcAft>
              <a:buClr>
                <a:srgbClr val="888888"/>
              </a:buClr>
              <a:buSzPts val="1400"/>
              <a:buNone/>
              <a:defRPr sz="1400">
                <a:solidFill>
                  <a:srgbClr val="888888"/>
                </a:solidFill>
              </a:defRPr>
            </a:lvl6pPr>
            <a:lvl7pPr marL="3200400" lvl="6" indent="-228600" algn="l">
              <a:spcBef>
                <a:spcPts val="280"/>
              </a:spcBef>
              <a:spcAft>
                <a:spcPts val="0"/>
              </a:spcAft>
              <a:buClr>
                <a:srgbClr val="888888"/>
              </a:buClr>
              <a:buSzPts val="1400"/>
              <a:buNone/>
              <a:defRPr sz="1400">
                <a:solidFill>
                  <a:srgbClr val="888888"/>
                </a:solidFill>
              </a:defRPr>
            </a:lvl7pPr>
            <a:lvl8pPr marL="3657600" lvl="7" indent="-228600" algn="l">
              <a:spcBef>
                <a:spcPts val="280"/>
              </a:spcBef>
              <a:spcAft>
                <a:spcPts val="0"/>
              </a:spcAft>
              <a:buClr>
                <a:srgbClr val="888888"/>
              </a:buClr>
              <a:buSzPts val="1400"/>
              <a:buNone/>
              <a:defRPr sz="1400">
                <a:solidFill>
                  <a:srgbClr val="888888"/>
                </a:solidFill>
              </a:defRPr>
            </a:lvl8pPr>
            <a:lvl9pPr marL="4114800" lvl="8" indent="-228600" algn="l">
              <a:spcBef>
                <a:spcPts val="280"/>
              </a:spcBef>
              <a:spcAft>
                <a:spcPts val="0"/>
              </a:spcAft>
              <a:buClr>
                <a:srgbClr val="888888"/>
              </a:buClr>
              <a:buSzPts val="1400"/>
              <a:buNone/>
              <a:defRPr sz="1400">
                <a:solidFill>
                  <a:srgbClr val="888888"/>
                </a:solidFill>
              </a:defRPr>
            </a:lvl9pPr>
          </a:lstStyle>
          <a:p>
            <a:endParaRPr/>
          </a:p>
        </p:txBody>
      </p:sp>
      <p:sp>
        <p:nvSpPr>
          <p:cNvPr id="30" name="Google Shape;30;p15"/>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1" name="Google Shape;31;p15"/>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2" name="Google Shape;32;p15"/>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3"/>
        <p:cNvGrpSpPr/>
        <p:nvPr/>
      </p:nvGrpSpPr>
      <p:grpSpPr>
        <a:xfrm>
          <a:off x="0" y="0"/>
          <a:ext cx="0" cy="0"/>
          <a:chOff x="0" y="0"/>
          <a:chExt cx="0" cy="0"/>
        </a:xfrm>
      </p:grpSpPr>
      <p:sp>
        <p:nvSpPr>
          <p:cNvPr id="34" name="Google Shape;34;p16"/>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5" name="Google Shape;35;p16"/>
          <p:cNvSpPr txBox="1">
            <a:spLocks noGrp="1"/>
          </p:cNvSpPr>
          <p:nvPr>
            <p:ph type="body" idx="1"/>
          </p:nvPr>
        </p:nvSpPr>
        <p:spPr>
          <a:xfrm>
            <a:off x="457200" y="1600200"/>
            <a:ext cx="4038600" cy="4525963"/>
          </a:xfrm>
          <a:prstGeom prst="rect">
            <a:avLst/>
          </a:prstGeom>
          <a:noFill/>
          <a:ln>
            <a:noFill/>
          </a:ln>
        </p:spPr>
        <p:txBody>
          <a:bodyPr spcFirstLastPara="1" wrap="square" lIns="91425" tIns="45700" rIns="91425" bIns="45700" anchor="t" anchorCtr="0">
            <a:normAutofit/>
          </a:bodyPr>
          <a:lstStyle>
            <a:lvl1pPr marL="457200" lvl="0" indent="-406400" algn="l">
              <a:spcBef>
                <a:spcPts val="560"/>
              </a:spcBef>
              <a:spcAft>
                <a:spcPts val="0"/>
              </a:spcAft>
              <a:buClr>
                <a:schemeClr val="dk1"/>
              </a:buClr>
              <a:buSzPts val="2800"/>
              <a:buChar char="•"/>
              <a:defRPr sz="2800"/>
            </a:lvl1pPr>
            <a:lvl2pPr marL="914400" lvl="1" indent="-381000" algn="l">
              <a:spcBef>
                <a:spcPts val="480"/>
              </a:spcBef>
              <a:spcAft>
                <a:spcPts val="0"/>
              </a:spcAft>
              <a:buClr>
                <a:schemeClr val="dk1"/>
              </a:buClr>
              <a:buSzPts val="2400"/>
              <a:buChar char="–"/>
              <a:defRPr sz="2400"/>
            </a:lvl2pPr>
            <a:lvl3pPr marL="1371600" lvl="2" indent="-355600" algn="l">
              <a:spcBef>
                <a:spcPts val="400"/>
              </a:spcBef>
              <a:spcAft>
                <a:spcPts val="0"/>
              </a:spcAft>
              <a:buClr>
                <a:schemeClr val="dk1"/>
              </a:buClr>
              <a:buSzPts val="2000"/>
              <a:buChar char="•"/>
              <a:defRPr sz="2000"/>
            </a:lvl3pPr>
            <a:lvl4pPr marL="1828800" lvl="3" indent="-342900" algn="l">
              <a:spcBef>
                <a:spcPts val="360"/>
              </a:spcBef>
              <a:spcAft>
                <a:spcPts val="0"/>
              </a:spcAft>
              <a:buClr>
                <a:schemeClr val="dk1"/>
              </a:buClr>
              <a:buSzPts val="1800"/>
              <a:buChar char="–"/>
              <a:defRPr sz="1800"/>
            </a:lvl4pPr>
            <a:lvl5pPr marL="2286000" lvl="4" indent="-342900" algn="l">
              <a:spcBef>
                <a:spcPts val="360"/>
              </a:spcBef>
              <a:spcAft>
                <a:spcPts val="0"/>
              </a:spcAft>
              <a:buClr>
                <a:schemeClr val="dk1"/>
              </a:buClr>
              <a:buSzPts val="1800"/>
              <a:buChar char="»"/>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36" name="Google Shape;36;p16"/>
          <p:cNvSpPr txBox="1">
            <a:spLocks noGrp="1"/>
          </p:cNvSpPr>
          <p:nvPr>
            <p:ph type="body" idx="2"/>
          </p:nvPr>
        </p:nvSpPr>
        <p:spPr>
          <a:xfrm>
            <a:off x="4648200" y="1600200"/>
            <a:ext cx="4038600" cy="4525963"/>
          </a:xfrm>
          <a:prstGeom prst="rect">
            <a:avLst/>
          </a:prstGeom>
          <a:noFill/>
          <a:ln>
            <a:noFill/>
          </a:ln>
        </p:spPr>
        <p:txBody>
          <a:bodyPr spcFirstLastPara="1" wrap="square" lIns="91425" tIns="45700" rIns="91425" bIns="45700" anchor="t" anchorCtr="0">
            <a:normAutofit/>
          </a:bodyPr>
          <a:lstStyle>
            <a:lvl1pPr marL="457200" lvl="0" indent="-406400" algn="l">
              <a:spcBef>
                <a:spcPts val="560"/>
              </a:spcBef>
              <a:spcAft>
                <a:spcPts val="0"/>
              </a:spcAft>
              <a:buClr>
                <a:schemeClr val="dk1"/>
              </a:buClr>
              <a:buSzPts val="2800"/>
              <a:buChar char="•"/>
              <a:defRPr sz="2800"/>
            </a:lvl1pPr>
            <a:lvl2pPr marL="914400" lvl="1" indent="-381000" algn="l">
              <a:spcBef>
                <a:spcPts val="480"/>
              </a:spcBef>
              <a:spcAft>
                <a:spcPts val="0"/>
              </a:spcAft>
              <a:buClr>
                <a:schemeClr val="dk1"/>
              </a:buClr>
              <a:buSzPts val="2400"/>
              <a:buChar char="–"/>
              <a:defRPr sz="2400"/>
            </a:lvl2pPr>
            <a:lvl3pPr marL="1371600" lvl="2" indent="-355600" algn="l">
              <a:spcBef>
                <a:spcPts val="400"/>
              </a:spcBef>
              <a:spcAft>
                <a:spcPts val="0"/>
              </a:spcAft>
              <a:buClr>
                <a:schemeClr val="dk1"/>
              </a:buClr>
              <a:buSzPts val="2000"/>
              <a:buChar char="•"/>
              <a:defRPr sz="2000"/>
            </a:lvl3pPr>
            <a:lvl4pPr marL="1828800" lvl="3" indent="-342900" algn="l">
              <a:spcBef>
                <a:spcPts val="360"/>
              </a:spcBef>
              <a:spcAft>
                <a:spcPts val="0"/>
              </a:spcAft>
              <a:buClr>
                <a:schemeClr val="dk1"/>
              </a:buClr>
              <a:buSzPts val="1800"/>
              <a:buChar char="–"/>
              <a:defRPr sz="1800"/>
            </a:lvl4pPr>
            <a:lvl5pPr marL="2286000" lvl="4" indent="-342900" algn="l">
              <a:spcBef>
                <a:spcPts val="360"/>
              </a:spcBef>
              <a:spcAft>
                <a:spcPts val="0"/>
              </a:spcAft>
              <a:buClr>
                <a:schemeClr val="dk1"/>
              </a:buClr>
              <a:buSzPts val="1800"/>
              <a:buChar char="»"/>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37" name="Google Shape;37;p16"/>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8" name="Google Shape;38;p16"/>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9" name="Google Shape;39;p16"/>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0"/>
        <p:cNvGrpSpPr/>
        <p:nvPr/>
      </p:nvGrpSpPr>
      <p:grpSpPr>
        <a:xfrm>
          <a:off x="0" y="0"/>
          <a:ext cx="0" cy="0"/>
          <a:chOff x="0" y="0"/>
          <a:chExt cx="0" cy="0"/>
        </a:xfrm>
      </p:grpSpPr>
      <p:sp>
        <p:nvSpPr>
          <p:cNvPr id="41" name="Google Shape;41;p17"/>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4400"/>
              <a:buFont typeface="Calibri"/>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2" name="Google Shape;42;p17"/>
          <p:cNvSpPr txBox="1">
            <a:spLocks noGrp="1"/>
          </p:cNvSpPr>
          <p:nvPr>
            <p:ph type="body" idx="1"/>
          </p:nvPr>
        </p:nvSpPr>
        <p:spPr>
          <a:xfrm>
            <a:off x="457200" y="1535113"/>
            <a:ext cx="4040188" cy="639762"/>
          </a:xfrm>
          <a:prstGeom prst="rect">
            <a:avLst/>
          </a:prstGeom>
          <a:noFill/>
          <a:ln>
            <a:noFill/>
          </a:ln>
        </p:spPr>
        <p:txBody>
          <a:bodyPr spcFirstLastPara="1" wrap="square" lIns="91425" tIns="45700" rIns="91425" bIns="45700" anchor="b" anchorCtr="0">
            <a:normAutofit/>
          </a:bodyPr>
          <a:lstStyle>
            <a:lvl1pPr marL="457200" lvl="0" indent="-228600" algn="l">
              <a:spcBef>
                <a:spcPts val="480"/>
              </a:spcBef>
              <a:spcAft>
                <a:spcPts val="0"/>
              </a:spcAft>
              <a:buClr>
                <a:schemeClr val="dk1"/>
              </a:buClr>
              <a:buSzPts val="2400"/>
              <a:buNone/>
              <a:defRPr sz="2400" b="1"/>
            </a:lvl1pPr>
            <a:lvl2pPr marL="914400" lvl="1" indent="-228600" algn="l">
              <a:spcBef>
                <a:spcPts val="400"/>
              </a:spcBef>
              <a:spcAft>
                <a:spcPts val="0"/>
              </a:spcAft>
              <a:buClr>
                <a:schemeClr val="dk1"/>
              </a:buClr>
              <a:buSzPts val="2000"/>
              <a:buNone/>
              <a:defRPr sz="2000" b="1"/>
            </a:lvl2pPr>
            <a:lvl3pPr marL="1371600" lvl="2" indent="-228600" algn="l">
              <a:spcBef>
                <a:spcPts val="360"/>
              </a:spcBef>
              <a:spcAft>
                <a:spcPts val="0"/>
              </a:spcAft>
              <a:buClr>
                <a:schemeClr val="dk1"/>
              </a:buClr>
              <a:buSzPts val="1800"/>
              <a:buNone/>
              <a:defRPr sz="1800" b="1"/>
            </a:lvl3pPr>
            <a:lvl4pPr marL="1828800" lvl="3" indent="-228600" algn="l">
              <a:spcBef>
                <a:spcPts val="320"/>
              </a:spcBef>
              <a:spcAft>
                <a:spcPts val="0"/>
              </a:spcAft>
              <a:buClr>
                <a:schemeClr val="dk1"/>
              </a:buClr>
              <a:buSzPts val="1600"/>
              <a:buNone/>
              <a:defRPr sz="1600" b="1"/>
            </a:lvl4pPr>
            <a:lvl5pPr marL="2286000" lvl="4" indent="-228600" algn="l">
              <a:spcBef>
                <a:spcPts val="320"/>
              </a:spcBef>
              <a:spcAft>
                <a:spcPts val="0"/>
              </a:spcAft>
              <a:buClr>
                <a:schemeClr val="dk1"/>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43" name="Google Shape;43;p17"/>
          <p:cNvSpPr txBox="1">
            <a:spLocks noGrp="1"/>
          </p:cNvSpPr>
          <p:nvPr>
            <p:ph type="body" idx="2"/>
          </p:nvPr>
        </p:nvSpPr>
        <p:spPr>
          <a:xfrm>
            <a:off x="457200" y="2174875"/>
            <a:ext cx="4040188" cy="3951288"/>
          </a:xfrm>
          <a:prstGeom prst="rect">
            <a:avLst/>
          </a:prstGeom>
          <a:noFill/>
          <a:ln>
            <a:noFill/>
          </a:ln>
        </p:spPr>
        <p:txBody>
          <a:bodyPr spcFirstLastPara="1" wrap="square" lIns="91425" tIns="45700" rIns="91425" bIns="45700" anchor="t" anchorCtr="0">
            <a:normAutofit/>
          </a:bodyPr>
          <a:lstStyle>
            <a:lvl1pPr marL="457200" lvl="0" indent="-381000" algn="l">
              <a:spcBef>
                <a:spcPts val="480"/>
              </a:spcBef>
              <a:spcAft>
                <a:spcPts val="0"/>
              </a:spcAft>
              <a:buClr>
                <a:schemeClr val="dk1"/>
              </a:buClr>
              <a:buSzPts val="2400"/>
              <a:buChar char="•"/>
              <a:defRPr sz="2400"/>
            </a:lvl1pPr>
            <a:lvl2pPr marL="914400" lvl="1" indent="-355600" algn="l">
              <a:spcBef>
                <a:spcPts val="400"/>
              </a:spcBef>
              <a:spcAft>
                <a:spcPts val="0"/>
              </a:spcAft>
              <a:buClr>
                <a:schemeClr val="dk1"/>
              </a:buClr>
              <a:buSzPts val="2000"/>
              <a:buChar char="–"/>
              <a:defRPr sz="2000"/>
            </a:lvl2pPr>
            <a:lvl3pPr marL="1371600" lvl="2" indent="-342900" algn="l">
              <a:spcBef>
                <a:spcPts val="360"/>
              </a:spcBef>
              <a:spcAft>
                <a:spcPts val="0"/>
              </a:spcAft>
              <a:buClr>
                <a:schemeClr val="dk1"/>
              </a:buClr>
              <a:buSzPts val="1800"/>
              <a:buChar char="•"/>
              <a:defRPr sz="1800"/>
            </a:lvl3pPr>
            <a:lvl4pPr marL="1828800" lvl="3" indent="-330200" algn="l">
              <a:spcBef>
                <a:spcPts val="320"/>
              </a:spcBef>
              <a:spcAft>
                <a:spcPts val="0"/>
              </a:spcAft>
              <a:buClr>
                <a:schemeClr val="dk1"/>
              </a:buClr>
              <a:buSzPts val="1600"/>
              <a:buChar char="–"/>
              <a:defRPr sz="1600"/>
            </a:lvl4pPr>
            <a:lvl5pPr marL="2286000" lvl="4" indent="-330200" algn="l">
              <a:spcBef>
                <a:spcPts val="320"/>
              </a:spcBef>
              <a:spcAft>
                <a:spcPts val="0"/>
              </a:spcAft>
              <a:buClr>
                <a:schemeClr val="dk1"/>
              </a:buClr>
              <a:buSzPts val="1600"/>
              <a:buChar char="»"/>
              <a:defRPr sz="16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sp>
        <p:nvSpPr>
          <p:cNvPr id="44" name="Google Shape;44;p17"/>
          <p:cNvSpPr txBox="1">
            <a:spLocks noGrp="1"/>
          </p:cNvSpPr>
          <p:nvPr>
            <p:ph type="body" idx="3"/>
          </p:nvPr>
        </p:nvSpPr>
        <p:spPr>
          <a:xfrm>
            <a:off x="4645025" y="1535113"/>
            <a:ext cx="4041775" cy="639762"/>
          </a:xfrm>
          <a:prstGeom prst="rect">
            <a:avLst/>
          </a:prstGeom>
          <a:noFill/>
          <a:ln>
            <a:noFill/>
          </a:ln>
        </p:spPr>
        <p:txBody>
          <a:bodyPr spcFirstLastPara="1" wrap="square" lIns="91425" tIns="45700" rIns="91425" bIns="45700" anchor="b" anchorCtr="0">
            <a:normAutofit/>
          </a:bodyPr>
          <a:lstStyle>
            <a:lvl1pPr marL="457200" lvl="0" indent="-228600" algn="l">
              <a:spcBef>
                <a:spcPts val="480"/>
              </a:spcBef>
              <a:spcAft>
                <a:spcPts val="0"/>
              </a:spcAft>
              <a:buClr>
                <a:schemeClr val="dk1"/>
              </a:buClr>
              <a:buSzPts val="2400"/>
              <a:buNone/>
              <a:defRPr sz="2400" b="1"/>
            </a:lvl1pPr>
            <a:lvl2pPr marL="914400" lvl="1" indent="-228600" algn="l">
              <a:spcBef>
                <a:spcPts val="400"/>
              </a:spcBef>
              <a:spcAft>
                <a:spcPts val="0"/>
              </a:spcAft>
              <a:buClr>
                <a:schemeClr val="dk1"/>
              </a:buClr>
              <a:buSzPts val="2000"/>
              <a:buNone/>
              <a:defRPr sz="2000" b="1"/>
            </a:lvl2pPr>
            <a:lvl3pPr marL="1371600" lvl="2" indent="-228600" algn="l">
              <a:spcBef>
                <a:spcPts val="360"/>
              </a:spcBef>
              <a:spcAft>
                <a:spcPts val="0"/>
              </a:spcAft>
              <a:buClr>
                <a:schemeClr val="dk1"/>
              </a:buClr>
              <a:buSzPts val="1800"/>
              <a:buNone/>
              <a:defRPr sz="1800" b="1"/>
            </a:lvl3pPr>
            <a:lvl4pPr marL="1828800" lvl="3" indent="-228600" algn="l">
              <a:spcBef>
                <a:spcPts val="320"/>
              </a:spcBef>
              <a:spcAft>
                <a:spcPts val="0"/>
              </a:spcAft>
              <a:buClr>
                <a:schemeClr val="dk1"/>
              </a:buClr>
              <a:buSzPts val="1600"/>
              <a:buNone/>
              <a:defRPr sz="1600" b="1"/>
            </a:lvl4pPr>
            <a:lvl5pPr marL="2286000" lvl="4" indent="-228600" algn="l">
              <a:spcBef>
                <a:spcPts val="320"/>
              </a:spcBef>
              <a:spcAft>
                <a:spcPts val="0"/>
              </a:spcAft>
              <a:buClr>
                <a:schemeClr val="dk1"/>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45" name="Google Shape;45;p17"/>
          <p:cNvSpPr txBox="1">
            <a:spLocks noGrp="1"/>
          </p:cNvSpPr>
          <p:nvPr>
            <p:ph type="body" idx="4"/>
          </p:nvPr>
        </p:nvSpPr>
        <p:spPr>
          <a:xfrm>
            <a:off x="4645025" y="2174875"/>
            <a:ext cx="4041775" cy="3951288"/>
          </a:xfrm>
          <a:prstGeom prst="rect">
            <a:avLst/>
          </a:prstGeom>
          <a:noFill/>
          <a:ln>
            <a:noFill/>
          </a:ln>
        </p:spPr>
        <p:txBody>
          <a:bodyPr spcFirstLastPara="1" wrap="square" lIns="91425" tIns="45700" rIns="91425" bIns="45700" anchor="t" anchorCtr="0">
            <a:normAutofit/>
          </a:bodyPr>
          <a:lstStyle>
            <a:lvl1pPr marL="457200" lvl="0" indent="-381000" algn="l">
              <a:spcBef>
                <a:spcPts val="480"/>
              </a:spcBef>
              <a:spcAft>
                <a:spcPts val="0"/>
              </a:spcAft>
              <a:buClr>
                <a:schemeClr val="dk1"/>
              </a:buClr>
              <a:buSzPts val="2400"/>
              <a:buChar char="•"/>
              <a:defRPr sz="2400"/>
            </a:lvl1pPr>
            <a:lvl2pPr marL="914400" lvl="1" indent="-355600" algn="l">
              <a:spcBef>
                <a:spcPts val="400"/>
              </a:spcBef>
              <a:spcAft>
                <a:spcPts val="0"/>
              </a:spcAft>
              <a:buClr>
                <a:schemeClr val="dk1"/>
              </a:buClr>
              <a:buSzPts val="2000"/>
              <a:buChar char="–"/>
              <a:defRPr sz="2000"/>
            </a:lvl2pPr>
            <a:lvl3pPr marL="1371600" lvl="2" indent="-342900" algn="l">
              <a:spcBef>
                <a:spcPts val="360"/>
              </a:spcBef>
              <a:spcAft>
                <a:spcPts val="0"/>
              </a:spcAft>
              <a:buClr>
                <a:schemeClr val="dk1"/>
              </a:buClr>
              <a:buSzPts val="1800"/>
              <a:buChar char="•"/>
              <a:defRPr sz="1800"/>
            </a:lvl3pPr>
            <a:lvl4pPr marL="1828800" lvl="3" indent="-330200" algn="l">
              <a:spcBef>
                <a:spcPts val="320"/>
              </a:spcBef>
              <a:spcAft>
                <a:spcPts val="0"/>
              </a:spcAft>
              <a:buClr>
                <a:schemeClr val="dk1"/>
              </a:buClr>
              <a:buSzPts val="1600"/>
              <a:buChar char="–"/>
              <a:defRPr sz="1600"/>
            </a:lvl4pPr>
            <a:lvl5pPr marL="2286000" lvl="4" indent="-330200" algn="l">
              <a:spcBef>
                <a:spcPts val="320"/>
              </a:spcBef>
              <a:spcAft>
                <a:spcPts val="0"/>
              </a:spcAft>
              <a:buClr>
                <a:schemeClr val="dk1"/>
              </a:buClr>
              <a:buSzPts val="1600"/>
              <a:buChar char="»"/>
              <a:defRPr sz="16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sp>
        <p:nvSpPr>
          <p:cNvPr id="46" name="Google Shape;46;p17"/>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7" name="Google Shape;47;p17"/>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8" name="Google Shape;48;p17"/>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9"/>
        <p:cNvGrpSpPr/>
        <p:nvPr/>
      </p:nvGrpSpPr>
      <p:grpSpPr>
        <a:xfrm>
          <a:off x="0" y="0"/>
          <a:ext cx="0" cy="0"/>
          <a:chOff x="0" y="0"/>
          <a:chExt cx="0" cy="0"/>
        </a:xfrm>
      </p:grpSpPr>
      <p:sp>
        <p:nvSpPr>
          <p:cNvPr id="50" name="Google Shape;50;p18"/>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1" name="Google Shape;51;p18"/>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18"/>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3" name="Google Shape;53;p18"/>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4"/>
        <p:cNvGrpSpPr/>
        <p:nvPr/>
      </p:nvGrpSpPr>
      <p:grpSpPr>
        <a:xfrm>
          <a:off x="0" y="0"/>
          <a:ext cx="0" cy="0"/>
          <a:chOff x="0" y="0"/>
          <a:chExt cx="0" cy="0"/>
        </a:xfrm>
      </p:grpSpPr>
      <p:sp>
        <p:nvSpPr>
          <p:cNvPr id="55" name="Google Shape;55;p19"/>
          <p:cNvSpPr txBox="1">
            <a:spLocks noGrp="1"/>
          </p:cNvSpPr>
          <p:nvPr>
            <p:ph type="title"/>
          </p:nvPr>
        </p:nvSpPr>
        <p:spPr>
          <a:xfrm>
            <a:off x="457200" y="273050"/>
            <a:ext cx="3008313" cy="1162050"/>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chemeClr val="dk1"/>
              </a:buClr>
              <a:buSzPts val="2000"/>
              <a:buFont typeface="Calibri"/>
              <a:buNone/>
              <a:defRPr sz="20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6" name="Google Shape;56;p19"/>
          <p:cNvSpPr txBox="1">
            <a:spLocks noGrp="1"/>
          </p:cNvSpPr>
          <p:nvPr>
            <p:ph type="body" idx="1"/>
          </p:nvPr>
        </p:nvSpPr>
        <p:spPr>
          <a:xfrm>
            <a:off x="3575050" y="273050"/>
            <a:ext cx="5111750" cy="5853113"/>
          </a:xfrm>
          <a:prstGeom prst="rect">
            <a:avLst/>
          </a:prstGeom>
          <a:noFill/>
          <a:ln>
            <a:noFill/>
          </a:ln>
        </p:spPr>
        <p:txBody>
          <a:bodyPr spcFirstLastPara="1" wrap="square" lIns="91425" tIns="45700" rIns="91425" bIns="45700" anchor="t" anchorCtr="0">
            <a:normAutofit/>
          </a:bodyPr>
          <a:lstStyle>
            <a:lvl1pPr marL="457200" lvl="0" indent="-431800" algn="l">
              <a:spcBef>
                <a:spcPts val="640"/>
              </a:spcBef>
              <a:spcAft>
                <a:spcPts val="0"/>
              </a:spcAft>
              <a:buClr>
                <a:schemeClr val="dk1"/>
              </a:buClr>
              <a:buSzPts val="3200"/>
              <a:buChar char="•"/>
              <a:defRPr sz="3200"/>
            </a:lvl1pPr>
            <a:lvl2pPr marL="914400" lvl="1" indent="-406400" algn="l">
              <a:spcBef>
                <a:spcPts val="560"/>
              </a:spcBef>
              <a:spcAft>
                <a:spcPts val="0"/>
              </a:spcAft>
              <a:buClr>
                <a:schemeClr val="dk1"/>
              </a:buClr>
              <a:buSzPts val="2800"/>
              <a:buChar char="–"/>
              <a:defRPr sz="2800"/>
            </a:lvl2pPr>
            <a:lvl3pPr marL="1371600" lvl="2" indent="-381000" algn="l">
              <a:spcBef>
                <a:spcPts val="480"/>
              </a:spcBef>
              <a:spcAft>
                <a:spcPts val="0"/>
              </a:spcAft>
              <a:buClr>
                <a:schemeClr val="dk1"/>
              </a:buClr>
              <a:buSzPts val="2400"/>
              <a:buChar char="•"/>
              <a:defRPr sz="2400"/>
            </a:lvl3pPr>
            <a:lvl4pPr marL="1828800" lvl="3" indent="-355600" algn="l">
              <a:spcBef>
                <a:spcPts val="400"/>
              </a:spcBef>
              <a:spcAft>
                <a:spcPts val="0"/>
              </a:spcAft>
              <a:buClr>
                <a:schemeClr val="dk1"/>
              </a:buClr>
              <a:buSzPts val="2000"/>
              <a:buChar char="–"/>
              <a:defRPr sz="2000"/>
            </a:lvl4pPr>
            <a:lvl5pPr marL="2286000" lvl="4" indent="-355600" algn="l">
              <a:spcBef>
                <a:spcPts val="400"/>
              </a:spcBef>
              <a:spcAft>
                <a:spcPts val="0"/>
              </a:spcAft>
              <a:buClr>
                <a:schemeClr val="dk1"/>
              </a:buClr>
              <a:buSzPts val="2000"/>
              <a:buChar char="»"/>
              <a:defRPr sz="2000"/>
            </a:lvl5pPr>
            <a:lvl6pPr marL="2743200" lvl="5" indent="-355600" algn="l">
              <a:spcBef>
                <a:spcPts val="400"/>
              </a:spcBef>
              <a:spcAft>
                <a:spcPts val="0"/>
              </a:spcAft>
              <a:buClr>
                <a:schemeClr val="dk1"/>
              </a:buClr>
              <a:buSzPts val="2000"/>
              <a:buChar char="•"/>
              <a:defRPr sz="2000"/>
            </a:lvl6pPr>
            <a:lvl7pPr marL="3200400" lvl="6" indent="-355600" algn="l">
              <a:spcBef>
                <a:spcPts val="400"/>
              </a:spcBef>
              <a:spcAft>
                <a:spcPts val="0"/>
              </a:spcAft>
              <a:buClr>
                <a:schemeClr val="dk1"/>
              </a:buClr>
              <a:buSzPts val="2000"/>
              <a:buChar char="•"/>
              <a:defRPr sz="2000"/>
            </a:lvl7pPr>
            <a:lvl8pPr marL="3657600" lvl="7" indent="-355600" algn="l">
              <a:spcBef>
                <a:spcPts val="400"/>
              </a:spcBef>
              <a:spcAft>
                <a:spcPts val="0"/>
              </a:spcAft>
              <a:buClr>
                <a:schemeClr val="dk1"/>
              </a:buClr>
              <a:buSzPts val="2000"/>
              <a:buChar char="•"/>
              <a:defRPr sz="2000"/>
            </a:lvl8pPr>
            <a:lvl9pPr marL="4114800" lvl="8" indent="-355600" algn="l">
              <a:spcBef>
                <a:spcPts val="400"/>
              </a:spcBef>
              <a:spcAft>
                <a:spcPts val="0"/>
              </a:spcAft>
              <a:buClr>
                <a:schemeClr val="dk1"/>
              </a:buClr>
              <a:buSzPts val="2000"/>
              <a:buChar char="•"/>
              <a:defRPr sz="2000"/>
            </a:lvl9pPr>
          </a:lstStyle>
          <a:p>
            <a:endParaRPr/>
          </a:p>
        </p:txBody>
      </p:sp>
      <p:sp>
        <p:nvSpPr>
          <p:cNvPr id="57" name="Google Shape;57;p19"/>
          <p:cNvSpPr txBox="1">
            <a:spLocks noGrp="1"/>
          </p:cNvSpPr>
          <p:nvPr>
            <p:ph type="body" idx="2"/>
          </p:nvPr>
        </p:nvSpPr>
        <p:spPr>
          <a:xfrm>
            <a:off x="457200" y="1435100"/>
            <a:ext cx="3008313" cy="4691063"/>
          </a:xfrm>
          <a:prstGeom prst="rect">
            <a:avLst/>
          </a:prstGeom>
          <a:noFill/>
          <a:ln>
            <a:noFill/>
          </a:ln>
        </p:spPr>
        <p:txBody>
          <a:bodyPr spcFirstLastPara="1" wrap="square" lIns="91425" tIns="45700" rIns="91425" bIns="45700" anchor="t" anchorCtr="0">
            <a:normAutofit/>
          </a:bodyPr>
          <a:lstStyle>
            <a:lvl1pPr marL="457200" lvl="0" indent="-228600" algn="l">
              <a:spcBef>
                <a:spcPts val="280"/>
              </a:spcBef>
              <a:spcAft>
                <a:spcPts val="0"/>
              </a:spcAft>
              <a:buClr>
                <a:schemeClr val="dk1"/>
              </a:buClr>
              <a:buSzPts val="1400"/>
              <a:buNone/>
              <a:defRPr sz="1400"/>
            </a:lvl1pPr>
            <a:lvl2pPr marL="914400" lvl="1" indent="-228600" algn="l">
              <a:spcBef>
                <a:spcPts val="240"/>
              </a:spcBef>
              <a:spcAft>
                <a:spcPts val="0"/>
              </a:spcAft>
              <a:buClr>
                <a:schemeClr val="dk1"/>
              </a:buClr>
              <a:buSzPts val="1200"/>
              <a:buNone/>
              <a:defRPr sz="1200"/>
            </a:lvl2pPr>
            <a:lvl3pPr marL="1371600" lvl="2" indent="-228600" algn="l">
              <a:spcBef>
                <a:spcPts val="200"/>
              </a:spcBef>
              <a:spcAft>
                <a:spcPts val="0"/>
              </a:spcAft>
              <a:buClr>
                <a:schemeClr val="dk1"/>
              </a:buClr>
              <a:buSzPts val="1000"/>
              <a:buNone/>
              <a:defRPr sz="1000"/>
            </a:lvl3pPr>
            <a:lvl4pPr marL="1828800" lvl="3" indent="-228600" algn="l">
              <a:spcBef>
                <a:spcPts val="180"/>
              </a:spcBef>
              <a:spcAft>
                <a:spcPts val="0"/>
              </a:spcAft>
              <a:buClr>
                <a:schemeClr val="dk1"/>
              </a:buClr>
              <a:buSzPts val="900"/>
              <a:buNone/>
              <a:defRPr sz="900"/>
            </a:lvl4pPr>
            <a:lvl5pPr marL="2286000" lvl="4" indent="-228600" algn="l">
              <a:spcBef>
                <a:spcPts val="180"/>
              </a:spcBef>
              <a:spcAft>
                <a:spcPts val="0"/>
              </a:spcAft>
              <a:buClr>
                <a:schemeClr val="dk1"/>
              </a:buClr>
              <a:buSzPts val="900"/>
              <a:buNone/>
              <a:defRPr sz="900"/>
            </a:lvl5pPr>
            <a:lvl6pPr marL="2743200" lvl="5" indent="-228600" algn="l">
              <a:spcBef>
                <a:spcPts val="180"/>
              </a:spcBef>
              <a:spcAft>
                <a:spcPts val="0"/>
              </a:spcAft>
              <a:buClr>
                <a:schemeClr val="dk1"/>
              </a:buClr>
              <a:buSzPts val="900"/>
              <a:buNone/>
              <a:defRPr sz="900"/>
            </a:lvl6pPr>
            <a:lvl7pPr marL="3200400" lvl="6" indent="-228600" algn="l">
              <a:spcBef>
                <a:spcPts val="180"/>
              </a:spcBef>
              <a:spcAft>
                <a:spcPts val="0"/>
              </a:spcAft>
              <a:buClr>
                <a:schemeClr val="dk1"/>
              </a:buClr>
              <a:buSzPts val="900"/>
              <a:buNone/>
              <a:defRPr sz="900"/>
            </a:lvl7pPr>
            <a:lvl8pPr marL="3657600" lvl="7" indent="-228600" algn="l">
              <a:spcBef>
                <a:spcPts val="180"/>
              </a:spcBef>
              <a:spcAft>
                <a:spcPts val="0"/>
              </a:spcAft>
              <a:buClr>
                <a:schemeClr val="dk1"/>
              </a:buClr>
              <a:buSzPts val="900"/>
              <a:buNone/>
              <a:defRPr sz="900"/>
            </a:lvl8pPr>
            <a:lvl9pPr marL="4114800" lvl="8" indent="-228600" algn="l">
              <a:spcBef>
                <a:spcPts val="180"/>
              </a:spcBef>
              <a:spcAft>
                <a:spcPts val="0"/>
              </a:spcAft>
              <a:buClr>
                <a:schemeClr val="dk1"/>
              </a:buClr>
              <a:buSzPts val="900"/>
              <a:buNone/>
              <a:defRPr sz="900"/>
            </a:lvl9pPr>
          </a:lstStyle>
          <a:p>
            <a:endParaRPr/>
          </a:p>
        </p:txBody>
      </p:sp>
      <p:sp>
        <p:nvSpPr>
          <p:cNvPr id="58" name="Google Shape;58;p19"/>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9" name="Google Shape;59;p19"/>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0" name="Google Shape;60;p19"/>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1"/>
        <p:cNvGrpSpPr/>
        <p:nvPr/>
      </p:nvGrpSpPr>
      <p:grpSpPr>
        <a:xfrm>
          <a:off x="0" y="0"/>
          <a:ext cx="0" cy="0"/>
          <a:chOff x="0" y="0"/>
          <a:chExt cx="0" cy="0"/>
        </a:xfrm>
      </p:grpSpPr>
      <p:sp>
        <p:nvSpPr>
          <p:cNvPr id="62" name="Google Shape;62;p20"/>
          <p:cNvSpPr txBox="1">
            <a:spLocks noGrp="1"/>
          </p:cNvSpPr>
          <p:nvPr>
            <p:ph type="title"/>
          </p:nvPr>
        </p:nvSpPr>
        <p:spPr>
          <a:xfrm>
            <a:off x="1792288" y="4800600"/>
            <a:ext cx="5486400" cy="566738"/>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chemeClr val="dk1"/>
              </a:buClr>
              <a:buSzPts val="2000"/>
              <a:buFont typeface="Calibri"/>
              <a:buNone/>
              <a:defRPr sz="20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3" name="Google Shape;63;p20"/>
          <p:cNvSpPr>
            <a:spLocks noGrp="1"/>
          </p:cNvSpPr>
          <p:nvPr>
            <p:ph type="pic" idx="2"/>
          </p:nvPr>
        </p:nvSpPr>
        <p:spPr>
          <a:xfrm>
            <a:off x="1792288" y="612775"/>
            <a:ext cx="5486400" cy="4114800"/>
          </a:xfrm>
          <a:prstGeom prst="rect">
            <a:avLst/>
          </a:prstGeom>
          <a:noFill/>
          <a:ln>
            <a:noFill/>
          </a:ln>
        </p:spPr>
        <p:txBody>
          <a:bodyPr spcFirstLastPara="1" wrap="square" lIns="91425" tIns="45700" rIns="91425" bIns="45700" anchor="t" anchorCtr="0">
            <a:normAutofit/>
          </a:bodyPr>
          <a:lstStyle>
            <a:lvl1pPr marR="0" lvl="0" algn="l" rtl="0">
              <a:spcBef>
                <a:spcPts val="640"/>
              </a:spcBef>
              <a:spcAft>
                <a:spcPts val="0"/>
              </a:spcAft>
              <a:buClr>
                <a:schemeClr val="dk1"/>
              </a:buClr>
              <a:buSzPts val="3200"/>
              <a:buFont typeface="Arial"/>
              <a:buNone/>
              <a:defRPr sz="3200" b="0" i="0" u="none" strike="noStrike" cap="none">
                <a:solidFill>
                  <a:schemeClr val="dk1"/>
                </a:solidFill>
                <a:latin typeface="Calibri"/>
                <a:ea typeface="Calibri"/>
                <a:cs typeface="Calibri"/>
                <a:sym typeface="Calibri"/>
              </a:defRPr>
            </a:lvl1pPr>
            <a:lvl2pPr marR="0" lvl="1" algn="l" rtl="0">
              <a:spcBef>
                <a:spcPts val="560"/>
              </a:spcBef>
              <a:spcAft>
                <a:spcPts val="0"/>
              </a:spcAft>
              <a:buClr>
                <a:schemeClr val="dk1"/>
              </a:buClr>
              <a:buSzPts val="2800"/>
              <a:buFont typeface="Arial"/>
              <a:buNone/>
              <a:defRPr sz="2800" b="0" i="0" u="none" strike="noStrike" cap="none">
                <a:solidFill>
                  <a:schemeClr val="dk1"/>
                </a:solidFill>
                <a:latin typeface="Calibri"/>
                <a:ea typeface="Calibri"/>
                <a:cs typeface="Calibri"/>
                <a:sym typeface="Calibri"/>
              </a:defRPr>
            </a:lvl2pPr>
            <a:lvl3pPr marR="0" lvl="2" algn="l" rtl="0">
              <a:spcBef>
                <a:spcPts val="48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3pPr>
            <a:lvl4pPr marR="0" lvl="3"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4pPr>
            <a:lvl5pPr marR="0" lvl="4"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5pPr>
            <a:lvl6pPr marR="0" lvl="5"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6pPr>
            <a:lvl7pPr marR="0" lvl="6"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7pPr>
            <a:lvl8pPr marR="0" lvl="7"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8pPr>
            <a:lvl9pPr marR="0" lvl="8"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64" name="Google Shape;64;p20"/>
          <p:cNvSpPr txBox="1">
            <a:spLocks noGrp="1"/>
          </p:cNvSpPr>
          <p:nvPr>
            <p:ph type="body" idx="1"/>
          </p:nvPr>
        </p:nvSpPr>
        <p:spPr>
          <a:xfrm>
            <a:off x="1792288" y="5367338"/>
            <a:ext cx="5486400" cy="804862"/>
          </a:xfrm>
          <a:prstGeom prst="rect">
            <a:avLst/>
          </a:prstGeom>
          <a:noFill/>
          <a:ln>
            <a:noFill/>
          </a:ln>
        </p:spPr>
        <p:txBody>
          <a:bodyPr spcFirstLastPara="1" wrap="square" lIns="91425" tIns="45700" rIns="91425" bIns="45700" anchor="t" anchorCtr="0">
            <a:normAutofit/>
          </a:bodyPr>
          <a:lstStyle>
            <a:lvl1pPr marL="457200" lvl="0" indent="-228600" algn="l">
              <a:spcBef>
                <a:spcPts val="280"/>
              </a:spcBef>
              <a:spcAft>
                <a:spcPts val="0"/>
              </a:spcAft>
              <a:buClr>
                <a:schemeClr val="dk1"/>
              </a:buClr>
              <a:buSzPts val="1400"/>
              <a:buNone/>
              <a:defRPr sz="1400"/>
            </a:lvl1pPr>
            <a:lvl2pPr marL="914400" lvl="1" indent="-228600" algn="l">
              <a:spcBef>
                <a:spcPts val="240"/>
              </a:spcBef>
              <a:spcAft>
                <a:spcPts val="0"/>
              </a:spcAft>
              <a:buClr>
                <a:schemeClr val="dk1"/>
              </a:buClr>
              <a:buSzPts val="1200"/>
              <a:buNone/>
              <a:defRPr sz="1200"/>
            </a:lvl2pPr>
            <a:lvl3pPr marL="1371600" lvl="2" indent="-228600" algn="l">
              <a:spcBef>
                <a:spcPts val="200"/>
              </a:spcBef>
              <a:spcAft>
                <a:spcPts val="0"/>
              </a:spcAft>
              <a:buClr>
                <a:schemeClr val="dk1"/>
              </a:buClr>
              <a:buSzPts val="1000"/>
              <a:buNone/>
              <a:defRPr sz="1000"/>
            </a:lvl3pPr>
            <a:lvl4pPr marL="1828800" lvl="3" indent="-228600" algn="l">
              <a:spcBef>
                <a:spcPts val="180"/>
              </a:spcBef>
              <a:spcAft>
                <a:spcPts val="0"/>
              </a:spcAft>
              <a:buClr>
                <a:schemeClr val="dk1"/>
              </a:buClr>
              <a:buSzPts val="900"/>
              <a:buNone/>
              <a:defRPr sz="900"/>
            </a:lvl4pPr>
            <a:lvl5pPr marL="2286000" lvl="4" indent="-228600" algn="l">
              <a:spcBef>
                <a:spcPts val="180"/>
              </a:spcBef>
              <a:spcAft>
                <a:spcPts val="0"/>
              </a:spcAft>
              <a:buClr>
                <a:schemeClr val="dk1"/>
              </a:buClr>
              <a:buSzPts val="900"/>
              <a:buNone/>
              <a:defRPr sz="900"/>
            </a:lvl5pPr>
            <a:lvl6pPr marL="2743200" lvl="5" indent="-228600" algn="l">
              <a:spcBef>
                <a:spcPts val="180"/>
              </a:spcBef>
              <a:spcAft>
                <a:spcPts val="0"/>
              </a:spcAft>
              <a:buClr>
                <a:schemeClr val="dk1"/>
              </a:buClr>
              <a:buSzPts val="900"/>
              <a:buNone/>
              <a:defRPr sz="900"/>
            </a:lvl6pPr>
            <a:lvl7pPr marL="3200400" lvl="6" indent="-228600" algn="l">
              <a:spcBef>
                <a:spcPts val="180"/>
              </a:spcBef>
              <a:spcAft>
                <a:spcPts val="0"/>
              </a:spcAft>
              <a:buClr>
                <a:schemeClr val="dk1"/>
              </a:buClr>
              <a:buSzPts val="900"/>
              <a:buNone/>
              <a:defRPr sz="900"/>
            </a:lvl7pPr>
            <a:lvl8pPr marL="3657600" lvl="7" indent="-228600" algn="l">
              <a:spcBef>
                <a:spcPts val="180"/>
              </a:spcBef>
              <a:spcAft>
                <a:spcPts val="0"/>
              </a:spcAft>
              <a:buClr>
                <a:schemeClr val="dk1"/>
              </a:buClr>
              <a:buSzPts val="900"/>
              <a:buNone/>
              <a:defRPr sz="900"/>
            </a:lvl8pPr>
            <a:lvl9pPr marL="4114800" lvl="8" indent="-228600" algn="l">
              <a:spcBef>
                <a:spcPts val="180"/>
              </a:spcBef>
              <a:spcAft>
                <a:spcPts val="0"/>
              </a:spcAft>
              <a:buClr>
                <a:schemeClr val="dk1"/>
              </a:buClr>
              <a:buSzPts val="900"/>
              <a:buNone/>
              <a:defRPr sz="900"/>
            </a:lvl9pPr>
          </a:lstStyle>
          <a:p>
            <a:endParaRPr/>
          </a:p>
        </p:txBody>
      </p:sp>
      <p:sp>
        <p:nvSpPr>
          <p:cNvPr id="65" name="Google Shape;65;p20"/>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6" name="Google Shape;66;p20"/>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7" name="Google Shape;67;p20"/>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1"/>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marR="0" lvl="0" algn="ctr" rtl="0">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7" name="Google Shape;7;p11"/>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rmAutofit/>
          </a:bodyPr>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8" name="Google Shape;8;p11"/>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9" name="Google Shape;9;p11"/>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0" name="Google Shape;10;p11"/>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apriano@bestacademies.org.uk"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hyperlink" Target="mailto:lnye@bestacademies.org.uk" TargetMode="External"/></Relationships>
</file>

<file path=ppt/slides/_rels/slide10.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hyperlink" Target="http://www.amazon.com/Complete-Companions-Teachers-Companion-Psychology/dp/0198338651/ref=sr_1_6?ie=UTF8&amp;qid=1435138502&amp;sr=8-6&amp;keywords=aqa+psychology+year+1+as" TargetMode="External"/><Relationship Id="rId7"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2.jpg"/><Relationship Id="rId5" Type="http://schemas.openxmlformats.org/officeDocument/2006/relationships/hyperlink" Target="http://www.amazon.com/AQA--Level-Psychology-Book-1/dp/1471834883/ref=sr_1_fkmr1_3?ie=UTF8&amp;qid=1435138584&amp;sr=8-3-fkmr1&amp;keywords=aqa+psychology+year+1+as+lawton+and+willard" TargetMode="External"/><Relationship Id="rId4" Type="http://schemas.openxmlformats.org/officeDocument/2006/relationships/image" Target="../media/image1.jp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sp>
        <p:nvSpPr>
          <p:cNvPr id="84" name="Google Shape;84;p1"/>
          <p:cNvSpPr txBox="1">
            <a:spLocks noGrp="1"/>
          </p:cNvSpPr>
          <p:nvPr>
            <p:ph type="title"/>
          </p:nvPr>
        </p:nvSpPr>
        <p:spPr>
          <a:xfrm>
            <a:off x="457200" y="274638"/>
            <a:ext cx="8229600" cy="1143000"/>
          </a:xfrm>
          <a:prstGeom prst="rect">
            <a:avLst/>
          </a:prstGeom>
          <a:gradFill>
            <a:gsLst>
              <a:gs pos="0">
                <a:srgbClr val="759336"/>
              </a:gs>
              <a:gs pos="80000">
                <a:srgbClr val="99C247"/>
              </a:gs>
              <a:gs pos="100000">
                <a:srgbClr val="9BC545"/>
              </a:gs>
            </a:gsLst>
            <a:lin ang="16200000" scaled="0"/>
          </a:gradFill>
          <a:ln>
            <a:noFill/>
          </a:ln>
          <a:effectLst>
            <a:outerShdw blurRad="40000" dist="23000" dir="5400000" rotWithShape="0">
              <a:srgbClr val="000000">
                <a:alpha val="34901"/>
              </a:srgbClr>
            </a:outerShdw>
          </a:effectLst>
        </p:spPr>
        <p:txBody>
          <a:bodyPr spcFirstLastPara="1" wrap="square" lIns="91425" tIns="45700" rIns="91425" bIns="45700" anchor="ctr" anchorCtr="0">
            <a:normAutofit/>
          </a:bodyPr>
          <a:lstStyle/>
          <a:p>
            <a:pPr marL="0" lvl="0" indent="0" algn="ctr" rtl="0">
              <a:spcBef>
                <a:spcPts val="0"/>
              </a:spcBef>
              <a:spcAft>
                <a:spcPts val="0"/>
              </a:spcAft>
              <a:buClr>
                <a:schemeClr val="lt1"/>
              </a:buClr>
              <a:buSzPts val="4400"/>
              <a:buFont typeface="Calibri"/>
              <a:buNone/>
            </a:pPr>
            <a:r>
              <a:rPr lang="en-GB">
                <a:solidFill>
                  <a:schemeClr val="lt1"/>
                </a:solidFill>
                <a:latin typeface="Calibri"/>
                <a:ea typeface="Calibri"/>
                <a:cs typeface="Calibri"/>
                <a:sym typeface="Calibri"/>
              </a:rPr>
              <a:t>Welcome to Psychology!</a:t>
            </a:r>
            <a:endParaRPr/>
          </a:p>
        </p:txBody>
      </p:sp>
      <p:sp>
        <p:nvSpPr>
          <p:cNvPr id="85" name="Google Shape;85;p1"/>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rmAutofit/>
          </a:bodyPr>
          <a:lstStyle/>
          <a:p>
            <a:pPr marL="342900" lvl="0" indent="-342900" algn="l" rtl="0">
              <a:lnSpc>
                <a:spcPct val="90000"/>
              </a:lnSpc>
              <a:spcBef>
                <a:spcPts val="0"/>
              </a:spcBef>
              <a:spcAft>
                <a:spcPts val="0"/>
              </a:spcAft>
              <a:buClr>
                <a:schemeClr val="dk1"/>
              </a:buClr>
              <a:buSzPts val="2960"/>
              <a:buChar char="•"/>
            </a:pPr>
            <a:r>
              <a:rPr lang="en-GB" sz="2960"/>
              <a:t>Miss Priano – </a:t>
            </a:r>
            <a:r>
              <a:rPr lang="en-GB" sz="2960" u="sng">
                <a:solidFill>
                  <a:schemeClr val="hlink"/>
                </a:solidFill>
                <a:hlinkClick r:id="rId3"/>
              </a:rPr>
              <a:t>apriano@bestacademies.org.uk</a:t>
            </a:r>
            <a:r>
              <a:rPr lang="en-GB" sz="2960"/>
              <a:t>	</a:t>
            </a:r>
            <a:endParaRPr/>
          </a:p>
          <a:p>
            <a:pPr marL="342900" lvl="0" indent="-342900" algn="l" rtl="0">
              <a:lnSpc>
                <a:spcPct val="90000"/>
              </a:lnSpc>
              <a:spcBef>
                <a:spcPts val="592"/>
              </a:spcBef>
              <a:spcAft>
                <a:spcPts val="0"/>
              </a:spcAft>
              <a:buClr>
                <a:schemeClr val="dk1"/>
              </a:buClr>
              <a:buSzPts val="2960"/>
              <a:buChar char="•"/>
            </a:pPr>
            <a:r>
              <a:rPr lang="en-GB" sz="2960"/>
              <a:t>Mrs Nye – </a:t>
            </a:r>
            <a:r>
              <a:rPr lang="en-GB" sz="2960" u="sng">
                <a:solidFill>
                  <a:schemeClr val="hlink"/>
                </a:solidFill>
                <a:hlinkClick r:id="rId4"/>
              </a:rPr>
              <a:t>lnye@bestacademies.org.uk</a:t>
            </a:r>
            <a:endParaRPr sz="2960"/>
          </a:p>
          <a:p>
            <a:pPr marL="0" lvl="0" indent="0" algn="l" rtl="0">
              <a:lnSpc>
                <a:spcPct val="90000"/>
              </a:lnSpc>
              <a:spcBef>
                <a:spcPts val="592"/>
              </a:spcBef>
              <a:spcAft>
                <a:spcPts val="0"/>
              </a:spcAft>
              <a:buClr>
                <a:schemeClr val="dk1"/>
              </a:buClr>
              <a:buSzPts val="2960"/>
              <a:buNone/>
            </a:pPr>
            <a:endParaRPr sz="2960"/>
          </a:p>
          <a:p>
            <a:pPr marL="342900" lvl="0" indent="-342900" algn="l" rtl="0">
              <a:lnSpc>
                <a:spcPct val="90000"/>
              </a:lnSpc>
              <a:spcBef>
                <a:spcPts val="592"/>
              </a:spcBef>
              <a:spcAft>
                <a:spcPts val="0"/>
              </a:spcAft>
              <a:buClr>
                <a:schemeClr val="dk1"/>
              </a:buClr>
              <a:buSzPts val="2960"/>
              <a:buChar char="•"/>
            </a:pPr>
            <a:r>
              <a:rPr lang="en-GB" sz="2960"/>
              <a:t>Ms Compton (joining us in September)	</a:t>
            </a:r>
            <a:endParaRPr/>
          </a:p>
          <a:p>
            <a:pPr marL="342900" lvl="0" indent="-154940" algn="l" rtl="0">
              <a:lnSpc>
                <a:spcPct val="90000"/>
              </a:lnSpc>
              <a:spcBef>
                <a:spcPts val="592"/>
              </a:spcBef>
              <a:spcAft>
                <a:spcPts val="0"/>
              </a:spcAft>
              <a:buClr>
                <a:schemeClr val="dk1"/>
              </a:buClr>
              <a:buSzPts val="2960"/>
              <a:buNone/>
            </a:pPr>
            <a:endParaRPr sz="2960"/>
          </a:p>
          <a:p>
            <a:pPr marL="342900" lvl="0" indent="-342900" algn="l" rtl="0">
              <a:lnSpc>
                <a:spcPct val="90000"/>
              </a:lnSpc>
              <a:spcBef>
                <a:spcPts val="592"/>
              </a:spcBef>
              <a:spcAft>
                <a:spcPts val="0"/>
              </a:spcAft>
              <a:buClr>
                <a:schemeClr val="dk1"/>
              </a:buClr>
              <a:buSzPts val="2960"/>
              <a:buChar char="•"/>
            </a:pPr>
            <a:r>
              <a:rPr lang="en-GB" sz="2960"/>
              <a:t>Please contact us if you have any questions/concerns over the summer holidays. </a:t>
            </a:r>
            <a:endParaRPr sz="296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41"/>
        <p:cNvGrpSpPr/>
        <p:nvPr/>
      </p:nvGrpSpPr>
      <p:grpSpPr>
        <a:xfrm>
          <a:off x="0" y="0"/>
          <a:ext cx="0" cy="0"/>
          <a:chOff x="0" y="0"/>
          <a:chExt cx="0" cy="0"/>
        </a:xfrm>
      </p:grpSpPr>
      <p:pic>
        <p:nvPicPr>
          <p:cNvPr id="142" name="Google Shape;142;g88e05181f8_0_12"/>
          <p:cNvPicPr preferRelativeResize="0"/>
          <p:nvPr/>
        </p:nvPicPr>
        <p:blipFill>
          <a:blip r:embed="rId3">
            <a:alphaModFix/>
          </a:blip>
          <a:stretch>
            <a:fillRect/>
          </a:stretch>
        </p:blipFill>
        <p:spPr>
          <a:xfrm>
            <a:off x="152400" y="152400"/>
            <a:ext cx="8705152" cy="6553203"/>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46"/>
        <p:cNvGrpSpPr/>
        <p:nvPr/>
      </p:nvGrpSpPr>
      <p:grpSpPr>
        <a:xfrm>
          <a:off x="0" y="0"/>
          <a:ext cx="0" cy="0"/>
          <a:chOff x="0" y="0"/>
          <a:chExt cx="0" cy="0"/>
        </a:xfrm>
      </p:grpSpPr>
      <p:pic>
        <p:nvPicPr>
          <p:cNvPr id="147" name="Google Shape;147;g88e05181f8_0_16"/>
          <p:cNvPicPr preferRelativeResize="0"/>
          <p:nvPr/>
        </p:nvPicPr>
        <p:blipFill>
          <a:blip r:embed="rId3">
            <a:alphaModFix/>
          </a:blip>
          <a:stretch>
            <a:fillRect/>
          </a:stretch>
        </p:blipFill>
        <p:spPr>
          <a:xfrm>
            <a:off x="152400" y="152400"/>
            <a:ext cx="8754728" cy="6553203"/>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51"/>
        <p:cNvGrpSpPr/>
        <p:nvPr/>
      </p:nvGrpSpPr>
      <p:grpSpPr>
        <a:xfrm>
          <a:off x="0" y="0"/>
          <a:ext cx="0" cy="0"/>
          <a:chOff x="0" y="0"/>
          <a:chExt cx="0" cy="0"/>
        </a:xfrm>
      </p:grpSpPr>
      <p:pic>
        <p:nvPicPr>
          <p:cNvPr id="152" name="Google Shape;152;g88e05181f8_0_20"/>
          <p:cNvPicPr preferRelativeResize="0"/>
          <p:nvPr/>
        </p:nvPicPr>
        <p:blipFill>
          <a:blip r:embed="rId3">
            <a:alphaModFix/>
          </a:blip>
          <a:stretch>
            <a:fillRect/>
          </a:stretch>
        </p:blipFill>
        <p:spPr>
          <a:xfrm>
            <a:off x="152400" y="152400"/>
            <a:ext cx="8787799" cy="6553203"/>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Google Shape;157;p9"/>
          <p:cNvSpPr txBox="1">
            <a:spLocks noGrp="1"/>
          </p:cNvSpPr>
          <p:nvPr>
            <p:ph type="title"/>
          </p:nvPr>
        </p:nvSpPr>
        <p:spPr>
          <a:xfrm>
            <a:off x="457200" y="274638"/>
            <a:ext cx="8229600" cy="1143000"/>
          </a:xfrm>
          <a:prstGeom prst="rect">
            <a:avLst/>
          </a:prstGeom>
          <a:gradFill>
            <a:gsLst>
              <a:gs pos="0">
                <a:srgbClr val="5D427D"/>
              </a:gs>
              <a:gs pos="80000">
                <a:srgbClr val="7A57A5"/>
              </a:gs>
              <a:gs pos="100000">
                <a:srgbClr val="7A56A7"/>
              </a:gs>
            </a:gsLst>
            <a:lin ang="16200000" scaled="0"/>
          </a:gradFill>
          <a:ln>
            <a:noFill/>
          </a:ln>
          <a:effectLst>
            <a:outerShdw blurRad="40000" dist="23000" dir="5400000" rotWithShape="0">
              <a:srgbClr val="000000">
                <a:alpha val="34901"/>
              </a:srgbClr>
            </a:outerShdw>
          </a:effectLst>
        </p:spPr>
        <p:txBody>
          <a:bodyPr spcFirstLastPara="1" wrap="square" lIns="91425" tIns="45700" rIns="91425" bIns="45700" anchor="ctr" anchorCtr="0">
            <a:normAutofit/>
          </a:bodyPr>
          <a:lstStyle/>
          <a:p>
            <a:pPr marL="0" lvl="0" indent="0" algn="ctr" rtl="0">
              <a:spcBef>
                <a:spcPts val="0"/>
              </a:spcBef>
              <a:spcAft>
                <a:spcPts val="0"/>
              </a:spcAft>
              <a:buClr>
                <a:schemeClr val="lt1"/>
              </a:buClr>
              <a:buSzPts val="4400"/>
              <a:buFont typeface="Calibri"/>
              <a:buNone/>
            </a:pPr>
            <a:r>
              <a:rPr lang="en-GB">
                <a:solidFill>
                  <a:schemeClr val="lt1"/>
                </a:solidFill>
              </a:rPr>
              <a:t>Additional work!</a:t>
            </a:r>
            <a:endParaRPr/>
          </a:p>
        </p:txBody>
      </p:sp>
      <p:sp>
        <p:nvSpPr>
          <p:cNvPr id="158" name="Google Shape;158;p9"/>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rmAutofit/>
          </a:bodyPr>
          <a:lstStyle/>
          <a:p>
            <a:pPr marL="342900" lvl="0" indent="-342900" algn="l" rtl="0">
              <a:spcBef>
                <a:spcPts val="0"/>
              </a:spcBef>
              <a:spcAft>
                <a:spcPts val="0"/>
              </a:spcAft>
              <a:buClr>
                <a:schemeClr val="dk1"/>
              </a:buClr>
              <a:buSzPts val="3200"/>
              <a:buChar char="•"/>
            </a:pPr>
            <a:r>
              <a:rPr lang="en-GB"/>
              <a:t>We recommend that you conduct some reading over the summer. Find an area in psychology that you find interesting. </a:t>
            </a:r>
            <a:endParaRPr/>
          </a:p>
          <a:p>
            <a:pPr marL="0" lvl="0" indent="0" algn="l" rtl="0">
              <a:spcBef>
                <a:spcPts val="0"/>
              </a:spcBef>
              <a:spcAft>
                <a:spcPts val="0"/>
              </a:spcAft>
              <a:buNone/>
            </a:pPr>
            <a:endParaRPr/>
          </a:p>
          <a:p>
            <a:pPr marL="457200" lvl="0" indent="-342900" algn="l" rtl="0">
              <a:spcBef>
                <a:spcPts val="0"/>
              </a:spcBef>
              <a:spcAft>
                <a:spcPts val="0"/>
              </a:spcAft>
              <a:buSzPts val="1800"/>
              <a:buChar char="•"/>
            </a:pPr>
            <a:r>
              <a:rPr lang="en-GB"/>
              <a:t>On the next few slides are some books and films that you may enjoy watching!</a:t>
            </a:r>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62"/>
        <p:cNvGrpSpPr/>
        <p:nvPr/>
      </p:nvGrpSpPr>
      <p:grpSpPr>
        <a:xfrm>
          <a:off x="0" y="0"/>
          <a:ext cx="0" cy="0"/>
          <a:chOff x="0" y="0"/>
          <a:chExt cx="0" cy="0"/>
        </a:xfrm>
      </p:grpSpPr>
      <p:sp>
        <p:nvSpPr>
          <p:cNvPr id="163" name="Google Shape;163;g88e05181f8_0_24"/>
          <p:cNvSpPr txBox="1">
            <a:spLocks noGrp="1"/>
          </p:cNvSpPr>
          <p:nvPr>
            <p:ph type="title"/>
          </p:nvPr>
        </p:nvSpPr>
        <p:spPr>
          <a:xfrm>
            <a:off x="457200" y="274638"/>
            <a:ext cx="8229600" cy="1143000"/>
          </a:xfrm>
          <a:prstGeom prst="rect">
            <a:avLst/>
          </a:prstGeom>
        </p:spPr>
        <p:txBody>
          <a:bodyPr spcFirstLastPara="1" wrap="square" lIns="91425" tIns="45700" rIns="91425" bIns="45700" anchor="ctr" anchorCtr="0">
            <a:noAutofit/>
          </a:bodyPr>
          <a:lstStyle/>
          <a:p>
            <a:pPr marL="0" lvl="0" indent="0" algn="ctr" rtl="0">
              <a:spcBef>
                <a:spcPts val="0"/>
              </a:spcBef>
              <a:spcAft>
                <a:spcPts val="0"/>
              </a:spcAft>
              <a:buNone/>
            </a:pPr>
            <a:r>
              <a:rPr lang="en-GB"/>
              <a:t>Reading and films!</a:t>
            </a:r>
            <a:endParaRPr/>
          </a:p>
        </p:txBody>
      </p:sp>
      <p:sp>
        <p:nvSpPr>
          <p:cNvPr id="164" name="Google Shape;164;g88e05181f8_0_24"/>
          <p:cNvSpPr txBox="1">
            <a:spLocks noGrp="1"/>
          </p:cNvSpPr>
          <p:nvPr>
            <p:ph type="body" idx="1"/>
          </p:nvPr>
        </p:nvSpPr>
        <p:spPr>
          <a:xfrm>
            <a:off x="457200" y="1600200"/>
            <a:ext cx="8229600" cy="45261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pic>
        <p:nvPicPr>
          <p:cNvPr id="165" name="Google Shape;165;g88e05181f8_0_24"/>
          <p:cNvPicPr preferRelativeResize="0"/>
          <p:nvPr/>
        </p:nvPicPr>
        <p:blipFill>
          <a:blip r:embed="rId3">
            <a:alphaModFix/>
          </a:blip>
          <a:stretch>
            <a:fillRect/>
          </a:stretch>
        </p:blipFill>
        <p:spPr>
          <a:xfrm>
            <a:off x="0" y="1735151"/>
            <a:ext cx="9144004" cy="5122852"/>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69"/>
        <p:cNvGrpSpPr/>
        <p:nvPr/>
      </p:nvGrpSpPr>
      <p:grpSpPr>
        <a:xfrm>
          <a:off x="0" y="0"/>
          <a:ext cx="0" cy="0"/>
          <a:chOff x="0" y="0"/>
          <a:chExt cx="0" cy="0"/>
        </a:xfrm>
      </p:grpSpPr>
      <p:pic>
        <p:nvPicPr>
          <p:cNvPr id="170" name="Google Shape;170;g88e05181f8_0_30"/>
          <p:cNvPicPr preferRelativeResize="0"/>
          <p:nvPr/>
        </p:nvPicPr>
        <p:blipFill>
          <a:blip r:embed="rId3">
            <a:alphaModFix/>
          </a:blip>
          <a:stretch>
            <a:fillRect/>
          </a:stretch>
        </p:blipFill>
        <p:spPr>
          <a:xfrm>
            <a:off x="152400" y="152400"/>
            <a:ext cx="8737608" cy="6553206"/>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74"/>
        <p:cNvGrpSpPr/>
        <p:nvPr/>
      </p:nvGrpSpPr>
      <p:grpSpPr>
        <a:xfrm>
          <a:off x="0" y="0"/>
          <a:ext cx="0" cy="0"/>
          <a:chOff x="0" y="0"/>
          <a:chExt cx="0" cy="0"/>
        </a:xfrm>
      </p:grpSpPr>
      <p:pic>
        <p:nvPicPr>
          <p:cNvPr id="175" name="Google Shape;175;g88e05181f8_0_36"/>
          <p:cNvPicPr preferRelativeResize="0"/>
          <p:nvPr/>
        </p:nvPicPr>
        <p:blipFill>
          <a:blip r:embed="rId3">
            <a:alphaModFix/>
          </a:blip>
          <a:stretch>
            <a:fillRect/>
          </a:stretch>
        </p:blipFill>
        <p:spPr>
          <a:xfrm>
            <a:off x="152400" y="152400"/>
            <a:ext cx="8737608" cy="6553206"/>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79"/>
        <p:cNvGrpSpPr/>
        <p:nvPr/>
      </p:nvGrpSpPr>
      <p:grpSpPr>
        <a:xfrm>
          <a:off x="0" y="0"/>
          <a:ext cx="0" cy="0"/>
          <a:chOff x="0" y="0"/>
          <a:chExt cx="0" cy="0"/>
        </a:xfrm>
      </p:grpSpPr>
      <p:pic>
        <p:nvPicPr>
          <p:cNvPr id="180" name="Google Shape;180;g88e05181f8_0_40"/>
          <p:cNvPicPr preferRelativeResize="0"/>
          <p:nvPr/>
        </p:nvPicPr>
        <p:blipFill>
          <a:blip r:embed="rId3">
            <a:alphaModFix/>
          </a:blip>
          <a:stretch>
            <a:fillRect/>
          </a:stretch>
        </p:blipFill>
        <p:spPr>
          <a:xfrm>
            <a:off x="152400" y="152400"/>
            <a:ext cx="8737608" cy="6553206"/>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84"/>
        <p:cNvGrpSpPr/>
        <p:nvPr/>
      </p:nvGrpSpPr>
      <p:grpSpPr>
        <a:xfrm>
          <a:off x="0" y="0"/>
          <a:ext cx="0" cy="0"/>
          <a:chOff x="0" y="0"/>
          <a:chExt cx="0" cy="0"/>
        </a:xfrm>
      </p:grpSpPr>
      <p:pic>
        <p:nvPicPr>
          <p:cNvPr id="185" name="Google Shape;185;g88e05181f8_0_44"/>
          <p:cNvPicPr preferRelativeResize="0"/>
          <p:nvPr/>
        </p:nvPicPr>
        <p:blipFill>
          <a:blip r:embed="rId3">
            <a:alphaModFix/>
          </a:blip>
          <a:stretch>
            <a:fillRect/>
          </a:stretch>
        </p:blipFill>
        <p:spPr>
          <a:xfrm>
            <a:off x="152400" y="152400"/>
            <a:ext cx="8737608" cy="6553206"/>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89"/>
        <p:cNvGrpSpPr/>
        <p:nvPr/>
      </p:nvGrpSpPr>
      <p:grpSpPr>
        <a:xfrm>
          <a:off x="0" y="0"/>
          <a:ext cx="0" cy="0"/>
          <a:chOff x="0" y="0"/>
          <a:chExt cx="0" cy="0"/>
        </a:xfrm>
      </p:grpSpPr>
      <p:pic>
        <p:nvPicPr>
          <p:cNvPr id="190" name="Google Shape;190;g88e05181f8_0_48"/>
          <p:cNvPicPr preferRelativeResize="0"/>
          <p:nvPr/>
        </p:nvPicPr>
        <p:blipFill>
          <a:blip r:embed="rId3">
            <a:alphaModFix/>
          </a:blip>
          <a:stretch>
            <a:fillRect/>
          </a:stretch>
        </p:blipFill>
        <p:spPr>
          <a:xfrm>
            <a:off x="152400" y="152400"/>
            <a:ext cx="8754728" cy="6553203"/>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89"/>
        <p:cNvGrpSpPr/>
        <p:nvPr/>
      </p:nvGrpSpPr>
      <p:grpSpPr>
        <a:xfrm>
          <a:off x="0" y="0"/>
          <a:ext cx="0" cy="0"/>
          <a:chOff x="0" y="0"/>
          <a:chExt cx="0" cy="0"/>
        </a:xfrm>
      </p:grpSpPr>
      <p:sp>
        <p:nvSpPr>
          <p:cNvPr id="90" name="Google Shape;90;p3"/>
          <p:cNvSpPr txBox="1">
            <a:spLocks noGrp="1"/>
          </p:cNvSpPr>
          <p:nvPr>
            <p:ph type="title" idx="4294967295"/>
          </p:nvPr>
        </p:nvSpPr>
        <p:spPr>
          <a:xfrm>
            <a:off x="539552" y="30235"/>
            <a:ext cx="8229600" cy="1143000"/>
          </a:xfrm>
          <a:prstGeom prst="rect">
            <a:avLst/>
          </a:prstGeom>
          <a:gradFill>
            <a:gsLst>
              <a:gs pos="0">
                <a:srgbClr val="29859E"/>
              </a:gs>
              <a:gs pos="80000">
                <a:srgbClr val="36B0D0"/>
              </a:gs>
              <a:gs pos="100000">
                <a:srgbClr val="33B3D5"/>
              </a:gs>
            </a:gsLst>
            <a:lin ang="16200000" scaled="0"/>
          </a:gradFill>
          <a:ln>
            <a:noFill/>
          </a:ln>
          <a:effectLst>
            <a:outerShdw blurRad="40000" dist="23000" dir="5400000" rotWithShape="0">
              <a:srgbClr val="000000">
                <a:alpha val="34901"/>
              </a:srgbClr>
            </a:outerShdw>
          </a:effectLst>
        </p:spPr>
        <p:txBody>
          <a:bodyPr spcFirstLastPara="1" wrap="square" lIns="91425" tIns="45700" rIns="91425" bIns="45700" anchor="ctr" anchorCtr="0">
            <a:normAutofit/>
          </a:bodyPr>
          <a:lstStyle/>
          <a:p>
            <a:pPr marL="0" lvl="0" indent="0" algn="ctr" rtl="0">
              <a:spcBef>
                <a:spcPts val="0"/>
              </a:spcBef>
              <a:spcAft>
                <a:spcPts val="0"/>
              </a:spcAft>
              <a:buClr>
                <a:schemeClr val="lt1"/>
              </a:buClr>
              <a:buSzPts val="3959"/>
              <a:buFont typeface="Calibri"/>
              <a:buNone/>
            </a:pPr>
            <a:r>
              <a:rPr lang="en-GB" sz="3959">
                <a:solidFill>
                  <a:schemeClr val="lt1"/>
                </a:solidFill>
                <a:latin typeface="Calibri"/>
                <a:ea typeface="Calibri"/>
                <a:cs typeface="Calibri"/>
                <a:sym typeface="Calibri"/>
              </a:rPr>
              <a:t>A2 – 2 years – ALL exams at the end of year 13.</a:t>
            </a:r>
            <a:endParaRPr sz="3959"/>
          </a:p>
        </p:txBody>
      </p:sp>
      <p:sp>
        <p:nvSpPr>
          <p:cNvPr id="91" name="Google Shape;91;p3"/>
          <p:cNvSpPr txBox="1"/>
          <p:nvPr/>
        </p:nvSpPr>
        <p:spPr>
          <a:xfrm>
            <a:off x="107504" y="1359807"/>
            <a:ext cx="2880320" cy="5262979"/>
          </a:xfrm>
          <a:prstGeom prst="rect">
            <a:avLst/>
          </a:prstGeom>
          <a:gradFill>
            <a:gsLst>
              <a:gs pos="0">
                <a:srgbClr val="759336"/>
              </a:gs>
              <a:gs pos="80000">
                <a:srgbClr val="99C247"/>
              </a:gs>
              <a:gs pos="100000">
                <a:srgbClr val="9BC545"/>
              </a:gs>
            </a:gsLst>
            <a:lin ang="16200000" scaled="0"/>
          </a:gradFill>
          <a:ln>
            <a:noFill/>
          </a:ln>
          <a:effectLst>
            <a:outerShdw blurRad="40000" dist="23000" dir="5400000" rotWithShape="0">
              <a:srgbClr val="000000">
                <a:alpha val="34901"/>
              </a:srgbClr>
            </a:outerShdw>
          </a:effectLst>
        </p:spPr>
        <p:txBody>
          <a:bodyPr spcFirstLastPara="1" wrap="square" lIns="91425" tIns="45700" rIns="91425" bIns="45700" anchor="t" anchorCtr="0">
            <a:spAutoFit/>
          </a:bodyPr>
          <a:lstStyle/>
          <a:p>
            <a:pPr marL="0" marR="0" lvl="0" indent="0" algn="l" rtl="0">
              <a:spcBef>
                <a:spcPts val="0"/>
              </a:spcBef>
              <a:spcAft>
                <a:spcPts val="0"/>
              </a:spcAft>
              <a:buNone/>
            </a:pPr>
            <a:r>
              <a:rPr lang="en-GB" sz="2400" b="0" i="0" u="none" strike="noStrike" cap="none">
                <a:solidFill>
                  <a:schemeClr val="lt1"/>
                </a:solidFill>
                <a:latin typeface="Calibri"/>
                <a:ea typeface="Calibri"/>
                <a:cs typeface="Calibri"/>
                <a:sym typeface="Calibri"/>
              </a:rPr>
              <a:t>Paper 1  - Introductory Topics</a:t>
            </a:r>
            <a:endParaRPr/>
          </a:p>
          <a:p>
            <a:pPr marL="0" marR="0" lvl="0" indent="0" algn="l" rtl="0">
              <a:spcBef>
                <a:spcPts val="0"/>
              </a:spcBef>
              <a:spcAft>
                <a:spcPts val="0"/>
              </a:spcAft>
              <a:buNone/>
            </a:pPr>
            <a:endParaRPr sz="2400">
              <a:solidFill>
                <a:schemeClr val="lt1"/>
              </a:solidFill>
              <a:latin typeface="Calibri"/>
              <a:ea typeface="Calibri"/>
              <a:cs typeface="Calibri"/>
              <a:sym typeface="Calibri"/>
            </a:endParaRPr>
          </a:p>
          <a:p>
            <a:pPr marL="342900" marR="0" lvl="0" indent="-342900" algn="l" rtl="0">
              <a:spcBef>
                <a:spcPts val="0"/>
              </a:spcBef>
              <a:spcAft>
                <a:spcPts val="0"/>
              </a:spcAft>
              <a:buClr>
                <a:schemeClr val="lt1"/>
              </a:buClr>
              <a:buSzPts val="2400"/>
              <a:buFont typeface="Arial"/>
              <a:buChar char="•"/>
            </a:pPr>
            <a:r>
              <a:rPr lang="en-GB" sz="2400">
                <a:solidFill>
                  <a:schemeClr val="lt1"/>
                </a:solidFill>
                <a:latin typeface="Calibri"/>
                <a:ea typeface="Calibri"/>
                <a:cs typeface="Calibri"/>
                <a:sym typeface="Calibri"/>
              </a:rPr>
              <a:t>Social influence</a:t>
            </a:r>
            <a:endParaRPr/>
          </a:p>
          <a:p>
            <a:pPr marL="342900" marR="0" lvl="0" indent="-342900" algn="l" rtl="0">
              <a:spcBef>
                <a:spcPts val="0"/>
              </a:spcBef>
              <a:spcAft>
                <a:spcPts val="0"/>
              </a:spcAft>
              <a:buClr>
                <a:schemeClr val="lt1"/>
              </a:buClr>
              <a:buSzPts val="2400"/>
              <a:buFont typeface="Arial"/>
              <a:buChar char="•"/>
            </a:pPr>
            <a:r>
              <a:rPr lang="en-GB" sz="2400">
                <a:solidFill>
                  <a:schemeClr val="lt1"/>
                </a:solidFill>
                <a:latin typeface="Calibri"/>
                <a:ea typeface="Calibri"/>
                <a:cs typeface="Calibri"/>
                <a:sym typeface="Calibri"/>
              </a:rPr>
              <a:t>Memory</a:t>
            </a:r>
            <a:endParaRPr/>
          </a:p>
          <a:p>
            <a:pPr marL="342900" marR="0" lvl="0" indent="-342900" algn="l" rtl="0">
              <a:spcBef>
                <a:spcPts val="0"/>
              </a:spcBef>
              <a:spcAft>
                <a:spcPts val="0"/>
              </a:spcAft>
              <a:buClr>
                <a:schemeClr val="lt1"/>
              </a:buClr>
              <a:buSzPts val="2400"/>
              <a:buFont typeface="Arial"/>
              <a:buChar char="•"/>
            </a:pPr>
            <a:r>
              <a:rPr lang="en-GB" sz="2400">
                <a:solidFill>
                  <a:schemeClr val="lt1"/>
                </a:solidFill>
                <a:latin typeface="Calibri"/>
                <a:ea typeface="Calibri"/>
                <a:cs typeface="Calibri"/>
                <a:sym typeface="Calibri"/>
              </a:rPr>
              <a:t>Attachment</a:t>
            </a:r>
            <a:endParaRPr/>
          </a:p>
          <a:p>
            <a:pPr marL="342900" marR="0" lvl="0" indent="-342900" algn="l" rtl="0">
              <a:spcBef>
                <a:spcPts val="0"/>
              </a:spcBef>
              <a:spcAft>
                <a:spcPts val="0"/>
              </a:spcAft>
              <a:buClr>
                <a:schemeClr val="lt1"/>
              </a:buClr>
              <a:buSzPts val="2400"/>
              <a:buFont typeface="Arial"/>
              <a:buChar char="•"/>
            </a:pPr>
            <a:r>
              <a:rPr lang="en-GB" sz="2400">
                <a:solidFill>
                  <a:schemeClr val="lt1"/>
                </a:solidFill>
                <a:latin typeface="Calibri"/>
                <a:ea typeface="Calibri"/>
                <a:cs typeface="Calibri"/>
                <a:sym typeface="Calibri"/>
              </a:rPr>
              <a:t>Psychopathology</a:t>
            </a:r>
            <a:endParaRPr/>
          </a:p>
          <a:p>
            <a:pPr marL="342900" marR="0" lvl="0" indent="-190500" algn="l" rtl="0">
              <a:spcBef>
                <a:spcPts val="0"/>
              </a:spcBef>
              <a:spcAft>
                <a:spcPts val="0"/>
              </a:spcAft>
              <a:buClr>
                <a:schemeClr val="dk1"/>
              </a:buClr>
              <a:buSzPts val="2400"/>
              <a:buFont typeface="Arial"/>
              <a:buNone/>
            </a:pPr>
            <a:endParaRPr sz="2400">
              <a:solidFill>
                <a:schemeClr val="lt1"/>
              </a:solidFill>
              <a:latin typeface="Calibri"/>
              <a:ea typeface="Calibri"/>
              <a:cs typeface="Calibri"/>
              <a:sym typeface="Calibri"/>
            </a:endParaRPr>
          </a:p>
          <a:p>
            <a:pPr marL="0" marR="0" lvl="0" indent="0" algn="l" rtl="0">
              <a:spcBef>
                <a:spcPts val="0"/>
              </a:spcBef>
              <a:spcAft>
                <a:spcPts val="0"/>
              </a:spcAft>
              <a:buNone/>
            </a:pPr>
            <a:r>
              <a:rPr lang="en-GB" sz="2400">
                <a:solidFill>
                  <a:schemeClr val="lt1"/>
                </a:solidFill>
                <a:latin typeface="Calibri"/>
                <a:ea typeface="Calibri"/>
                <a:cs typeface="Calibri"/>
                <a:sym typeface="Calibri"/>
              </a:rPr>
              <a:t>2 hours</a:t>
            </a:r>
            <a:endParaRPr/>
          </a:p>
          <a:p>
            <a:pPr marL="0" marR="0" lvl="0" indent="0" algn="l" rtl="0">
              <a:spcBef>
                <a:spcPts val="0"/>
              </a:spcBef>
              <a:spcAft>
                <a:spcPts val="0"/>
              </a:spcAft>
              <a:buNone/>
            </a:pPr>
            <a:r>
              <a:rPr lang="en-GB" sz="2400">
                <a:solidFill>
                  <a:schemeClr val="lt1"/>
                </a:solidFill>
                <a:latin typeface="Calibri"/>
                <a:ea typeface="Calibri"/>
                <a:cs typeface="Calibri"/>
                <a:sym typeface="Calibri"/>
              </a:rPr>
              <a:t>96 marks</a:t>
            </a:r>
            <a:endParaRPr/>
          </a:p>
          <a:p>
            <a:pPr marL="0" marR="0" lvl="0" indent="0" algn="l" rtl="0">
              <a:spcBef>
                <a:spcPts val="0"/>
              </a:spcBef>
              <a:spcAft>
                <a:spcPts val="0"/>
              </a:spcAft>
              <a:buNone/>
            </a:pPr>
            <a:r>
              <a:rPr lang="en-GB" sz="2400">
                <a:solidFill>
                  <a:schemeClr val="lt1"/>
                </a:solidFill>
                <a:latin typeface="Calibri"/>
                <a:ea typeface="Calibri"/>
                <a:cs typeface="Calibri"/>
                <a:sym typeface="Calibri"/>
              </a:rPr>
              <a:t>33% of A level</a:t>
            </a:r>
            <a:endParaRPr/>
          </a:p>
          <a:p>
            <a:pPr marL="0" marR="0" lvl="0" indent="0" algn="l" rtl="0">
              <a:spcBef>
                <a:spcPts val="0"/>
              </a:spcBef>
              <a:spcAft>
                <a:spcPts val="0"/>
              </a:spcAft>
              <a:buNone/>
            </a:pPr>
            <a:r>
              <a:rPr lang="en-GB" sz="2400">
                <a:solidFill>
                  <a:schemeClr val="lt1"/>
                </a:solidFill>
                <a:latin typeface="Calibri"/>
                <a:ea typeface="Calibri"/>
                <a:cs typeface="Calibri"/>
                <a:sym typeface="Calibri"/>
              </a:rPr>
              <a:t>Multiple choice, short answer and extended writing. </a:t>
            </a:r>
            <a:endParaRPr/>
          </a:p>
        </p:txBody>
      </p:sp>
      <p:sp>
        <p:nvSpPr>
          <p:cNvPr id="92" name="Google Shape;92;p3"/>
          <p:cNvSpPr txBox="1"/>
          <p:nvPr/>
        </p:nvSpPr>
        <p:spPr>
          <a:xfrm>
            <a:off x="3087673" y="1359807"/>
            <a:ext cx="3040035" cy="5262979"/>
          </a:xfrm>
          <a:prstGeom prst="rect">
            <a:avLst/>
          </a:prstGeom>
          <a:gradFill>
            <a:gsLst>
              <a:gs pos="0">
                <a:srgbClr val="992D2B"/>
              </a:gs>
              <a:gs pos="80000">
                <a:srgbClr val="C93D39"/>
              </a:gs>
              <a:gs pos="100000">
                <a:srgbClr val="CD3A36"/>
              </a:gs>
            </a:gsLst>
            <a:lin ang="16200000" scaled="0"/>
          </a:gradFill>
          <a:ln>
            <a:noFill/>
          </a:ln>
          <a:effectLst>
            <a:outerShdw blurRad="40000" dist="23000" dir="5400000" rotWithShape="0">
              <a:srgbClr val="000000">
                <a:alpha val="34901"/>
              </a:srgbClr>
            </a:outerShdw>
          </a:effectLst>
        </p:spPr>
        <p:txBody>
          <a:bodyPr spcFirstLastPara="1" wrap="square" lIns="91425" tIns="45700" rIns="91425" bIns="45700" anchor="t" anchorCtr="0">
            <a:spAutoFit/>
          </a:bodyPr>
          <a:lstStyle/>
          <a:p>
            <a:pPr marL="0" marR="0" lvl="0" indent="0" algn="l" rtl="0">
              <a:spcBef>
                <a:spcPts val="0"/>
              </a:spcBef>
              <a:spcAft>
                <a:spcPts val="0"/>
              </a:spcAft>
              <a:buNone/>
            </a:pPr>
            <a:r>
              <a:rPr lang="en-GB" sz="2400">
                <a:solidFill>
                  <a:schemeClr val="lt1"/>
                </a:solidFill>
                <a:latin typeface="Calibri"/>
                <a:ea typeface="Calibri"/>
                <a:cs typeface="Calibri"/>
                <a:sym typeface="Calibri"/>
              </a:rPr>
              <a:t>Paper 2: Psychology in Context</a:t>
            </a:r>
            <a:endParaRPr/>
          </a:p>
          <a:p>
            <a:pPr marL="0" marR="0" lvl="0" indent="0" algn="l" rtl="0">
              <a:spcBef>
                <a:spcPts val="0"/>
              </a:spcBef>
              <a:spcAft>
                <a:spcPts val="0"/>
              </a:spcAft>
              <a:buNone/>
            </a:pPr>
            <a:endParaRPr sz="2400">
              <a:solidFill>
                <a:schemeClr val="lt1"/>
              </a:solidFill>
              <a:latin typeface="Calibri"/>
              <a:ea typeface="Calibri"/>
              <a:cs typeface="Calibri"/>
              <a:sym typeface="Calibri"/>
            </a:endParaRPr>
          </a:p>
          <a:p>
            <a:pPr marL="342900" marR="0" lvl="0" indent="-342900" algn="l" rtl="0">
              <a:spcBef>
                <a:spcPts val="0"/>
              </a:spcBef>
              <a:spcAft>
                <a:spcPts val="0"/>
              </a:spcAft>
              <a:buClr>
                <a:schemeClr val="lt1"/>
              </a:buClr>
              <a:buSzPts val="2400"/>
              <a:buFont typeface="Arial"/>
              <a:buChar char="•"/>
            </a:pPr>
            <a:r>
              <a:rPr lang="en-GB" sz="2400">
                <a:solidFill>
                  <a:schemeClr val="lt1"/>
                </a:solidFill>
                <a:latin typeface="Calibri"/>
                <a:ea typeface="Calibri"/>
                <a:cs typeface="Calibri"/>
                <a:sym typeface="Calibri"/>
              </a:rPr>
              <a:t>Approaches</a:t>
            </a:r>
            <a:endParaRPr/>
          </a:p>
          <a:p>
            <a:pPr marL="342900" marR="0" lvl="0" indent="-342900" algn="l" rtl="0">
              <a:spcBef>
                <a:spcPts val="0"/>
              </a:spcBef>
              <a:spcAft>
                <a:spcPts val="0"/>
              </a:spcAft>
              <a:buClr>
                <a:schemeClr val="lt1"/>
              </a:buClr>
              <a:buSzPts val="2400"/>
              <a:buFont typeface="Arial"/>
              <a:buChar char="•"/>
            </a:pPr>
            <a:r>
              <a:rPr lang="en-GB" sz="2400">
                <a:solidFill>
                  <a:schemeClr val="lt1"/>
                </a:solidFill>
                <a:latin typeface="Calibri"/>
                <a:ea typeface="Calibri"/>
                <a:cs typeface="Calibri"/>
                <a:sym typeface="Calibri"/>
              </a:rPr>
              <a:t>Biopsychology</a:t>
            </a:r>
            <a:endParaRPr/>
          </a:p>
          <a:p>
            <a:pPr marL="342900" marR="0" lvl="0" indent="-342900" algn="l" rtl="0">
              <a:spcBef>
                <a:spcPts val="0"/>
              </a:spcBef>
              <a:spcAft>
                <a:spcPts val="0"/>
              </a:spcAft>
              <a:buClr>
                <a:schemeClr val="lt1"/>
              </a:buClr>
              <a:buSzPts val="2400"/>
              <a:buFont typeface="Arial"/>
              <a:buChar char="•"/>
            </a:pPr>
            <a:r>
              <a:rPr lang="en-GB" sz="2400">
                <a:solidFill>
                  <a:schemeClr val="lt1"/>
                </a:solidFill>
                <a:latin typeface="Calibri"/>
                <a:ea typeface="Calibri"/>
                <a:cs typeface="Calibri"/>
                <a:sym typeface="Calibri"/>
              </a:rPr>
              <a:t>Research methods (worth double)</a:t>
            </a:r>
            <a:endParaRPr/>
          </a:p>
          <a:p>
            <a:pPr marL="0" marR="0" lvl="0" indent="0" algn="l" rtl="0">
              <a:spcBef>
                <a:spcPts val="0"/>
              </a:spcBef>
              <a:spcAft>
                <a:spcPts val="0"/>
              </a:spcAft>
              <a:buNone/>
            </a:pPr>
            <a:endParaRPr sz="2400">
              <a:solidFill>
                <a:schemeClr val="lt1"/>
              </a:solidFill>
              <a:latin typeface="Calibri"/>
              <a:ea typeface="Calibri"/>
              <a:cs typeface="Calibri"/>
              <a:sym typeface="Calibri"/>
            </a:endParaRPr>
          </a:p>
          <a:p>
            <a:pPr marL="342900" marR="0" lvl="0" indent="-342900" algn="l" rtl="0">
              <a:spcBef>
                <a:spcPts val="0"/>
              </a:spcBef>
              <a:spcAft>
                <a:spcPts val="0"/>
              </a:spcAft>
              <a:buClr>
                <a:schemeClr val="lt1"/>
              </a:buClr>
              <a:buSzPts val="2400"/>
              <a:buFont typeface="Arial"/>
              <a:buChar char="•"/>
            </a:pPr>
            <a:r>
              <a:rPr lang="en-GB" sz="2400">
                <a:solidFill>
                  <a:schemeClr val="lt1"/>
                </a:solidFill>
                <a:latin typeface="Calibri"/>
                <a:ea typeface="Calibri"/>
                <a:cs typeface="Calibri"/>
                <a:sym typeface="Calibri"/>
              </a:rPr>
              <a:t>2 hours</a:t>
            </a:r>
            <a:endParaRPr/>
          </a:p>
          <a:p>
            <a:pPr marL="342900" marR="0" lvl="0" indent="-342900" algn="l" rtl="0">
              <a:spcBef>
                <a:spcPts val="0"/>
              </a:spcBef>
              <a:spcAft>
                <a:spcPts val="0"/>
              </a:spcAft>
              <a:buClr>
                <a:schemeClr val="lt1"/>
              </a:buClr>
              <a:buSzPts val="2400"/>
              <a:buFont typeface="Arial"/>
              <a:buChar char="•"/>
            </a:pPr>
            <a:r>
              <a:rPr lang="en-GB" sz="2400">
                <a:solidFill>
                  <a:schemeClr val="lt1"/>
                </a:solidFill>
                <a:latin typeface="Calibri"/>
                <a:ea typeface="Calibri"/>
                <a:cs typeface="Calibri"/>
                <a:sym typeface="Calibri"/>
              </a:rPr>
              <a:t>96 marks</a:t>
            </a:r>
            <a:endParaRPr/>
          </a:p>
          <a:p>
            <a:pPr marL="342900" marR="0" lvl="0" indent="-342900" algn="l" rtl="0">
              <a:spcBef>
                <a:spcPts val="0"/>
              </a:spcBef>
              <a:spcAft>
                <a:spcPts val="0"/>
              </a:spcAft>
              <a:buClr>
                <a:schemeClr val="lt1"/>
              </a:buClr>
              <a:buSzPts val="2400"/>
              <a:buFont typeface="Arial"/>
              <a:buChar char="•"/>
            </a:pPr>
            <a:r>
              <a:rPr lang="en-GB" sz="2400">
                <a:solidFill>
                  <a:schemeClr val="lt1"/>
                </a:solidFill>
                <a:latin typeface="Calibri"/>
                <a:ea typeface="Calibri"/>
                <a:cs typeface="Calibri"/>
                <a:sym typeface="Calibri"/>
              </a:rPr>
              <a:t>33% of A level</a:t>
            </a:r>
            <a:endParaRPr/>
          </a:p>
          <a:p>
            <a:pPr marL="0" marR="0" lvl="0" indent="0" algn="l" rtl="0">
              <a:spcBef>
                <a:spcPts val="0"/>
              </a:spcBef>
              <a:spcAft>
                <a:spcPts val="0"/>
              </a:spcAft>
              <a:buNone/>
            </a:pPr>
            <a:r>
              <a:rPr lang="en-GB" sz="2400">
                <a:solidFill>
                  <a:schemeClr val="lt1"/>
                </a:solidFill>
                <a:latin typeface="Calibri"/>
                <a:ea typeface="Calibri"/>
                <a:cs typeface="Calibri"/>
                <a:sym typeface="Calibri"/>
              </a:rPr>
              <a:t>Multiple choice, short answer and extended writing.</a:t>
            </a:r>
            <a:endParaRPr/>
          </a:p>
        </p:txBody>
      </p:sp>
      <p:sp>
        <p:nvSpPr>
          <p:cNvPr id="93" name="Google Shape;93;p3"/>
          <p:cNvSpPr txBox="1"/>
          <p:nvPr/>
        </p:nvSpPr>
        <p:spPr>
          <a:xfrm>
            <a:off x="6227550" y="1359800"/>
            <a:ext cx="2880300" cy="5436000"/>
          </a:xfrm>
          <a:prstGeom prst="rect">
            <a:avLst/>
          </a:prstGeom>
          <a:gradFill>
            <a:gsLst>
              <a:gs pos="0">
                <a:srgbClr val="2D5C97"/>
              </a:gs>
              <a:gs pos="80000">
                <a:srgbClr val="3C7AC5"/>
              </a:gs>
              <a:gs pos="100000">
                <a:srgbClr val="397BC9"/>
              </a:gs>
            </a:gsLst>
            <a:lin ang="16200000" scaled="0"/>
          </a:gradFill>
          <a:ln>
            <a:noFill/>
          </a:ln>
          <a:effectLst>
            <a:outerShdw blurRad="40000" dist="23000" dir="5400000" rotWithShape="0">
              <a:srgbClr val="000000">
                <a:alpha val="34901"/>
              </a:srgbClr>
            </a:outerShdw>
          </a:effectLst>
        </p:spPr>
        <p:txBody>
          <a:bodyPr spcFirstLastPara="1" wrap="square" lIns="91425" tIns="45700" rIns="91425" bIns="45700" anchor="t" anchorCtr="0">
            <a:spAutoFit/>
          </a:bodyPr>
          <a:lstStyle/>
          <a:p>
            <a:pPr marL="0" marR="0" lvl="0" indent="0" algn="l" rtl="0">
              <a:spcBef>
                <a:spcPts val="0"/>
              </a:spcBef>
              <a:spcAft>
                <a:spcPts val="0"/>
              </a:spcAft>
              <a:buNone/>
            </a:pPr>
            <a:r>
              <a:rPr lang="en-GB" sz="2400">
                <a:solidFill>
                  <a:schemeClr val="lt1"/>
                </a:solidFill>
                <a:latin typeface="Calibri"/>
                <a:ea typeface="Calibri"/>
                <a:cs typeface="Calibri"/>
                <a:sym typeface="Calibri"/>
              </a:rPr>
              <a:t>Paper 3: Issues and Options</a:t>
            </a:r>
            <a:endParaRPr/>
          </a:p>
          <a:p>
            <a:pPr marL="0" marR="0" lvl="0" indent="0" algn="l" rtl="0">
              <a:spcBef>
                <a:spcPts val="0"/>
              </a:spcBef>
              <a:spcAft>
                <a:spcPts val="0"/>
              </a:spcAft>
              <a:buNone/>
            </a:pPr>
            <a:endParaRPr sz="2400">
              <a:solidFill>
                <a:schemeClr val="lt1"/>
              </a:solidFill>
              <a:latin typeface="Calibri"/>
              <a:ea typeface="Calibri"/>
              <a:cs typeface="Calibri"/>
              <a:sym typeface="Calibri"/>
            </a:endParaRPr>
          </a:p>
          <a:p>
            <a:pPr marL="0" marR="0" lvl="0" indent="0" algn="l" rtl="0">
              <a:spcBef>
                <a:spcPts val="0"/>
              </a:spcBef>
              <a:spcAft>
                <a:spcPts val="0"/>
              </a:spcAft>
              <a:buNone/>
            </a:pPr>
            <a:r>
              <a:rPr lang="en-GB" sz="2400">
                <a:solidFill>
                  <a:schemeClr val="lt1"/>
                </a:solidFill>
                <a:latin typeface="Calibri"/>
                <a:ea typeface="Calibri"/>
                <a:cs typeface="Calibri"/>
                <a:sym typeface="Calibri"/>
              </a:rPr>
              <a:t>Issues and Debates</a:t>
            </a:r>
            <a:endParaRPr/>
          </a:p>
          <a:p>
            <a:pPr marL="0" marR="0" lvl="0" indent="0" algn="l" rtl="0">
              <a:spcBef>
                <a:spcPts val="0"/>
              </a:spcBef>
              <a:spcAft>
                <a:spcPts val="0"/>
              </a:spcAft>
              <a:buNone/>
            </a:pPr>
            <a:r>
              <a:rPr lang="en-GB" sz="2400">
                <a:solidFill>
                  <a:schemeClr val="lt1"/>
                </a:solidFill>
                <a:latin typeface="Calibri"/>
                <a:ea typeface="Calibri"/>
                <a:cs typeface="Calibri"/>
                <a:sym typeface="Calibri"/>
              </a:rPr>
              <a:t>Aggression </a:t>
            </a:r>
            <a:endParaRPr/>
          </a:p>
          <a:p>
            <a:pPr marL="0" marR="0" lvl="0" indent="0" algn="l" rtl="0">
              <a:spcBef>
                <a:spcPts val="0"/>
              </a:spcBef>
              <a:spcAft>
                <a:spcPts val="0"/>
              </a:spcAft>
              <a:buNone/>
            </a:pPr>
            <a:r>
              <a:rPr lang="en-GB" sz="2400">
                <a:solidFill>
                  <a:schemeClr val="lt1"/>
                </a:solidFill>
                <a:latin typeface="Calibri"/>
                <a:ea typeface="Calibri"/>
                <a:cs typeface="Calibri"/>
                <a:sym typeface="Calibri"/>
              </a:rPr>
              <a:t>Schizophrenia</a:t>
            </a:r>
            <a:endParaRPr/>
          </a:p>
          <a:p>
            <a:pPr marL="0" marR="0" lvl="0" indent="0" algn="l" rtl="0">
              <a:spcBef>
                <a:spcPts val="0"/>
              </a:spcBef>
              <a:spcAft>
                <a:spcPts val="0"/>
              </a:spcAft>
              <a:buNone/>
            </a:pPr>
            <a:r>
              <a:rPr lang="en-GB" sz="2400">
                <a:solidFill>
                  <a:schemeClr val="lt1"/>
                </a:solidFill>
                <a:latin typeface="Calibri"/>
                <a:ea typeface="Calibri"/>
                <a:cs typeface="Calibri"/>
                <a:sym typeface="Calibri"/>
              </a:rPr>
              <a:t>Relationships</a:t>
            </a:r>
            <a:endParaRPr sz="2400">
              <a:solidFill>
                <a:schemeClr val="lt1"/>
              </a:solidFill>
              <a:latin typeface="Calibri"/>
              <a:ea typeface="Calibri"/>
              <a:cs typeface="Calibri"/>
              <a:sym typeface="Calibri"/>
            </a:endParaRPr>
          </a:p>
          <a:p>
            <a:pPr marL="0" marR="0" lvl="0" indent="0" algn="l" rtl="0">
              <a:spcBef>
                <a:spcPts val="0"/>
              </a:spcBef>
              <a:spcAft>
                <a:spcPts val="0"/>
              </a:spcAft>
              <a:buNone/>
            </a:pPr>
            <a:r>
              <a:rPr lang="en-GB" sz="2400">
                <a:solidFill>
                  <a:schemeClr val="lt1"/>
                </a:solidFill>
                <a:latin typeface="Calibri"/>
                <a:ea typeface="Calibri"/>
                <a:cs typeface="Calibri"/>
                <a:sym typeface="Calibri"/>
              </a:rPr>
              <a:t>96 marks</a:t>
            </a:r>
            <a:endParaRPr/>
          </a:p>
          <a:p>
            <a:pPr marL="0" marR="0" lvl="0" indent="0" algn="l" rtl="0">
              <a:spcBef>
                <a:spcPts val="0"/>
              </a:spcBef>
              <a:spcAft>
                <a:spcPts val="0"/>
              </a:spcAft>
              <a:buNone/>
            </a:pPr>
            <a:r>
              <a:rPr lang="en-GB" sz="2400">
                <a:solidFill>
                  <a:schemeClr val="lt1"/>
                </a:solidFill>
                <a:latin typeface="Calibri"/>
                <a:ea typeface="Calibri"/>
                <a:cs typeface="Calibri"/>
                <a:sym typeface="Calibri"/>
              </a:rPr>
              <a:t>33% of A level</a:t>
            </a:r>
            <a:endParaRPr/>
          </a:p>
          <a:p>
            <a:pPr marL="0" marR="0" lvl="0" indent="0" algn="l" rtl="0">
              <a:spcBef>
                <a:spcPts val="0"/>
              </a:spcBef>
              <a:spcAft>
                <a:spcPts val="0"/>
              </a:spcAft>
              <a:buNone/>
            </a:pPr>
            <a:r>
              <a:rPr lang="en-GB" sz="2400">
                <a:solidFill>
                  <a:schemeClr val="lt1"/>
                </a:solidFill>
                <a:latin typeface="Calibri"/>
                <a:ea typeface="Calibri"/>
                <a:cs typeface="Calibri"/>
                <a:sym typeface="Calibri"/>
              </a:rPr>
              <a:t>2 hours</a:t>
            </a:r>
            <a:endParaRPr/>
          </a:p>
          <a:p>
            <a:pPr marL="0" marR="0" lvl="0" indent="0" algn="l" rtl="0">
              <a:spcBef>
                <a:spcPts val="0"/>
              </a:spcBef>
              <a:spcAft>
                <a:spcPts val="0"/>
              </a:spcAft>
              <a:buNone/>
            </a:pPr>
            <a:endParaRPr sz="2400">
              <a:solidFill>
                <a:schemeClr val="lt1"/>
              </a:solidFill>
              <a:latin typeface="Calibri"/>
              <a:ea typeface="Calibri"/>
              <a:cs typeface="Calibri"/>
              <a:sym typeface="Calibri"/>
            </a:endParaRPr>
          </a:p>
          <a:p>
            <a:pPr marL="0" marR="0" lvl="0" indent="0" algn="l" rtl="0">
              <a:spcBef>
                <a:spcPts val="0"/>
              </a:spcBef>
              <a:spcAft>
                <a:spcPts val="0"/>
              </a:spcAft>
              <a:buNone/>
            </a:pPr>
            <a:r>
              <a:rPr lang="en-GB" sz="2400">
                <a:solidFill>
                  <a:schemeClr val="lt1"/>
                </a:solidFill>
                <a:latin typeface="Calibri"/>
                <a:ea typeface="Calibri"/>
                <a:cs typeface="Calibri"/>
                <a:sym typeface="Calibri"/>
              </a:rPr>
              <a:t>Multiple choice, short answer and extended writing.</a:t>
            </a:r>
            <a:endParaRPr/>
          </a:p>
          <a:p>
            <a:pPr marL="0" marR="0" lvl="0" indent="0" algn="l" rtl="0">
              <a:spcBef>
                <a:spcPts val="0"/>
              </a:spcBef>
              <a:spcAft>
                <a:spcPts val="0"/>
              </a:spcAft>
              <a:buNone/>
            </a:pPr>
            <a:endParaRPr sz="2400">
              <a:solidFill>
                <a:schemeClr val="lt1"/>
              </a:solidFill>
              <a:latin typeface="Calibri"/>
              <a:ea typeface="Calibri"/>
              <a:cs typeface="Calibri"/>
              <a:sym typeface="Calibri"/>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97"/>
        <p:cNvGrpSpPr/>
        <p:nvPr/>
      </p:nvGrpSpPr>
      <p:grpSpPr>
        <a:xfrm>
          <a:off x="0" y="0"/>
          <a:ext cx="0" cy="0"/>
          <a:chOff x="0" y="0"/>
          <a:chExt cx="0" cy="0"/>
        </a:xfrm>
      </p:grpSpPr>
      <p:sp>
        <p:nvSpPr>
          <p:cNvPr id="98" name="Google Shape;98;p4"/>
          <p:cNvSpPr txBox="1">
            <a:spLocks noGrp="1"/>
          </p:cNvSpPr>
          <p:nvPr>
            <p:ph type="title"/>
          </p:nvPr>
        </p:nvSpPr>
        <p:spPr>
          <a:xfrm>
            <a:off x="457200" y="274638"/>
            <a:ext cx="8229600" cy="1143000"/>
          </a:xfrm>
          <a:prstGeom prst="rect">
            <a:avLst/>
          </a:prstGeom>
          <a:gradFill>
            <a:gsLst>
              <a:gs pos="0">
                <a:srgbClr val="2D5C97"/>
              </a:gs>
              <a:gs pos="80000">
                <a:srgbClr val="3C7AC5"/>
              </a:gs>
              <a:gs pos="100000">
                <a:srgbClr val="397BC9"/>
              </a:gs>
            </a:gsLst>
            <a:lin ang="16200000" scaled="0"/>
          </a:gradFill>
          <a:ln>
            <a:noFill/>
          </a:ln>
          <a:effectLst>
            <a:outerShdw blurRad="40000" dist="23000" dir="5400000" rotWithShape="0">
              <a:srgbClr val="000000">
                <a:alpha val="34901"/>
              </a:srgbClr>
            </a:outerShdw>
          </a:effectLst>
        </p:spPr>
        <p:txBody>
          <a:bodyPr spcFirstLastPara="1" wrap="square" lIns="91425" tIns="45700" rIns="91425" bIns="45700" anchor="ctr" anchorCtr="0">
            <a:normAutofit/>
          </a:bodyPr>
          <a:lstStyle/>
          <a:p>
            <a:pPr marL="0" lvl="0" indent="0" algn="ctr" rtl="0">
              <a:spcBef>
                <a:spcPts val="0"/>
              </a:spcBef>
              <a:spcAft>
                <a:spcPts val="0"/>
              </a:spcAft>
              <a:buClr>
                <a:schemeClr val="lt1"/>
              </a:buClr>
              <a:buSzPts val="4400"/>
              <a:buFont typeface="Calibri"/>
              <a:buNone/>
            </a:pPr>
            <a:r>
              <a:rPr lang="en-GB">
                <a:solidFill>
                  <a:schemeClr val="lt1"/>
                </a:solidFill>
                <a:latin typeface="Calibri"/>
                <a:ea typeface="Calibri"/>
                <a:cs typeface="Calibri"/>
                <a:sym typeface="Calibri"/>
              </a:rPr>
              <a:t>Rules/expectations</a:t>
            </a:r>
            <a:endParaRPr/>
          </a:p>
        </p:txBody>
      </p:sp>
      <p:sp>
        <p:nvSpPr>
          <p:cNvPr id="99" name="Google Shape;99;p4"/>
          <p:cNvSpPr txBox="1">
            <a:spLocks noGrp="1"/>
          </p:cNvSpPr>
          <p:nvPr>
            <p:ph type="body" idx="1"/>
          </p:nvPr>
        </p:nvSpPr>
        <p:spPr>
          <a:xfrm>
            <a:off x="251520" y="1600200"/>
            <a:ext cx="8784976" cy="5257800"/>
          </a:xfrm>
          <a:prstGeom prst="rect">
            <a:avLst/>
          </a:prstGeom>
          <a:noFill/>
          <a:ln>
            <a:noFill/>
          </a:ln>
        </p:spPr>
        <p:txBody>
          <a:bodyPr spcFirstLastPara="1" wrap="square" lIns="91425" tIns="45700" rIns="91425" bIns="45700" anchor="t" anchorCtr="0">
            <a:normAutofit/>
          </a:bodyPr>
          <a:lstStyle/>
          <a:p>
            <a:pPr marL="342900" lvl="0" indent="-342900" algn="l" rtl="0">
              <a:lnSpc>
                <a:spcPct val="80000"/>
              </a:lnSpc>
              <a:spcBef>
                <a:spcPts val="0"/>
              </a:spcBef>
              <a:spcAft>
                <a:spcPts val="0"/>
              </a:spcAft>
              <a:buClr>
                <a:schemeClr val="dk1"/>
              </a:buClr>
              <a:buSzPts val="2000"/>
              <a:buChar char="•"/>
            </a:pPr>
            <a:r>
              <a:rPr lang="en-GB" sz="2000"/>
              <a:t>Attendance – 90% or a call home will be made to let parents know. </a:t>
            </a:r>
            <a:endParaRPr/>
          </a:p>
          <a:p>
            <a:pPr marL="342900" lvl="0" indent="-342900" algn="l" rtl="0">
              <a:lnSpc>
                <a:spcPct val="80000"/>
              </a:lnSpc>
              <a:spcBef>
                <a:spcPts val="400"/>
              </a:spcBef>
              <a:spcAft>
                <a:spcPts val="0"/>
              </a:spcAft>
              <a:buClr>
                <a:schemeClr val="dk1"/>
              </a:buClr>
              <a:buSzPts val="2000"/>
              <a:buChar char="•"/>
            </a:pPr>
            <a:r>
              <a:rPr lang="en-GB" sz="2000"/>
              <a:t>Absent – how do you catch up? </a:t>
            </a:r>
            <a:endParaRPr/>
          </a:p>
          <a:p>
            <a:pPr marL="342900" lvl="0" indent="-342900" algn="l" rtl="0">
              <a:lnSpc>
                <a:spcPct val="80000"/>
              </a:lnSpc>
              <a:spcBef>
                <a:spcPts val="400"/>
              </a:spcBef>
              <a:spcAft>
                <a:spcPts val="0"/>
              </a:spcAft>
              <a:buClr>
                <a:schemeClr val="dk1"/>
              </a:buClr>
              <a:buSzPts val="2000"/>
              <a:buChar char="•"/>
            </a:pPr>
            <a:r>
              <a:rPr lang="en-GB" sz="2000"/>
              <a:t>1</a:t>
            </a:r>
            <a:r>
              <a:rPr lang="en-GB" sz="2000" baseline="30000"/>
              <a:t>st</a:t>
            </a:r>
            <a:r>
              <a:rPr lang="en-GB" sz="2000"/>
              <a:t>) Check on the learning platform – most PowerPoints are available  on there</a:t>
            </a:r>
            <a:endParaRPr/>
          </a:p>
          <a:p>
            <a:pPr marL="342900" lvl="0" indent="-342900" algn="l" rtl="0">
              <a:lnSpc>
                <a:spcPct val="80000"/>
              </a:lnSpc>
              <a:spcBef>
                <a:spcPts val="400"/>
              </a:spcBef>
              <a:spcAft>
                <a:spcPts val="0"/>
              </a:spcAft>
              <a:buClr>
                <a:schemeClr val="dk1"/>
              </a:buClr>
              <a:buSzPts val="2000"/>
              <a:buChar char="•"/>
            </a:pPr>
            <a:r>
              <a:rPr lang="en-GB" sz="2000"/>
              <a:t>2</a:t>
            </a:r>
            <a:r>
              <a:rPr lang="en-GB" sz="2000" baseline="30000"/>
              <a:t>nd</a:t>
            </a:r>
            <a:r>
              <a:rPr lang="en-GB" sz="2000"/>
              <a:t>) Speak to other members of the class.</a:t>
            </a:r>
            <a:endParaRPr/>
          </a:p>
          <a:p>
            <a:pPr marL="342900" lvl="0" indent="-342900" algn="l" rtl="0">
              <a:lnSpc>
                <a:spcPct val="80000"/>
              </a:lnSpc>
              <a:spcBef>
                <a:spcPts val="400"/>
              </a:spcBef>
              <a:spcAft>
                <a:spcPts val="0"/>
              </a:spcAft>
              <a:buClr>
                <a:schemeClr val="dk1"/>
              </a:buClr>
              <a:buSzPts val="2000"/>
              <a:buChar char="•"/>
            </a:pPr>
            <a:r>
              <a:rPr lang="en-GB" sz="2000"/>
              <a:t> 3rd) Email teacher – when you know what you have missed to ask a specific question. </a:t>
            </a:r>
            <a:r>
              <a:rPr lang="en-GB" sz="2000" b="1" u="sng"/>
              <a:t>DON’T come to the next lesson unprepared! </a:t>
            </a:r>
            <a:endParaRPr/>
          </a:p>
          <a:p>
            <a:pPr marL="342900" lvl="0" indent="-342900" algn="l" rtl="0">
              <a:lnSpc>
                <a:spcPct val="80000"/>
              </a:lnSpc>
              <a:spcBef>
                <a:spcPts val="400"/>
              </a:spcBef>
              <a:spcAft>
                <a:spcPts val="0"/>
              </a:spcAft>
              <a:buClr>
                <a:schemeClr val="dk1"/>
              </a:buClr>
              <a:buSzPts val="2000"/>
              <a:buChar char="•"/>
            </a:pPr>
            <a:r>
              <a:rPr lang="en-GB" sz="2000"/>
              <a:t>Equipment – you provide your OWN paper, pens, folders – make sure you keep your notes well organised. We provide your assessment folder and plastic wallets. </a:t>
            </a:r>
            <a:endParaRPr/>
          </a:p>
          <a:p>
            <a:pPr marL="342900" lvl="0" indent="-342900" algn="l" rtl="0">
              <a:lnSpc>
                <a:spcPct val="80000"/>
              </a:lnSpc>
              <a:spcBef>
                <a:spcPts val="400"/>
              </a:spcBef>
              <a:spcAft>
                <a:spcPts val="0"/>
              </a:spcAft>
              <a:buClr>
                <a:schemeClr val="dk1"/>
              </a:buClr>
              <a:buSzPts val="2000"/>
              <a:buChar char="•"/>
            </a:pPr>
            <a:r>
              <a:rPr lang="en-GB" sz="2000"/>
              <a:t>Attitude in the classroom – if you are disruptive, not completing work etc you will be asked to leave and calls home will be made. </a:t>
            </a:r>
            <a:endParaRPr/>
          </a:p>
          <a:p>
            <a:pPr marL="342900" lvl="0" indent="-342900" algn="l" rtl="0">
              <a:lnSpc>
                <a:spcPct val="80000"/>
              </a:lnSpc>
              <a:spcBef>
                <a:spcPts val="400"/>
              </a:spcBef>
              <a:spcAft>
                <a:spcPts val="0"/>
              </a:spcAft>
              <a:buClr>
                <a:schemeClr val="dk1"/>
              </a:buClr>
              <a:buSzPts val="2000"/>
              <a:buChar char="•"/>
            </a:pPr>
            <a:r>
              <a:rPr lang="en-GB" sz="2000"/>
              <a:t>Independent learning – priority – you will have time allocated on your TT to Psychology.  Make sure you complete the work set and if nothing  is set, start working on revision notes/going over class notes. </a:t>
            </a:r>
            <a:endParaRPr/>
          </a:p>
          <a:p>
            <a:pPr marL="342900" lvl="0" indent="-342900" algn="l" rtl="0">
              <a:lnSpc>
                <a:spcPct val="80000"/>
              </a:lnSpc>
              <a:spcBef>
                <a:spcPts val="400"/>
              </a:spcBef>
              <a:spcAft>
                <a:spcPts val="0"/>
              </a:spcAft>
              <a:buClr>
                <a:schemeClr val="dk1"/>
              </a:buClr>
              <a:buSzPts val="2000"/>
              <a:buChar char="•"/>
            </a:pPr>
            <a:r>
              <a:rPr lang="en-GB" sz="2000"/>
              <a:t>Homework – </a:t>
            </a:r>
            <a:r>
              <a:rPr lang="en-GB" sz="2000" b="1"/>
              <a:t>handed in not emailed, with your name on it! </a:t>
            </a:r>
            <a:endParaRPr/>
          </a:p>
          <a:p>
            <a:pPr marL="342900" lvl="0" indent="-342900" algn="l" rtl="0">
              <a:lnSpc>
                <a:spcPct val="80000"/>
              </a:lnSpc>
              <a:spcBef>
                <a:spcPts val="400"/>
              </a:spcBef>
              <a:spcAft>
                <a:spcPts val="0"/>
              </a:spcAft>
              <a:buClr>
                <a:schemeClr val="dk1"/>
              </a:buClr>
              <a:buSzPts val="2000"/>
              <a:buChar char="•"/>
            </a:pPr>
            <a:r>
              <a:rPr lang="en-GB" sz="2000" b="1"/>
              <a:t>No phones </a:t>
            </a:r>
            <a:r>
              <a:rPr lang="en-GB" sz="2000"/>
              <a:t>unless specified by the teacher.</a:t>
            </a:r>
            <a:endParaRPr/>
          </a:p>
          <a:p>
            <a:pPr marL="342900" lvl="0" indent="-342900" algn="l" rtl="0">
              <a:lnSpc>
                <a:spcPct val="80000"/>
              </a:lnSpc>
              <a:spcBef>
                <a:spcPts val="400"/>
              </a:spcBef>
              <a:spcAft>
                <a:spcPts val="0"/>
              </a:spcAft>
              <a:buClr>
                <a:schemeClr val="dk1"/>
              </a:buClr>
              <a:buSzPts val="2000"/>
              <a:buChar char="•"/>
            </a:pPr>
            <a:r>
              <a:rPr lang="en-GB" sz="2000"/>
              <a:t>PREP work checks will be carried out every 4 weeks, with an expectation of 3 hours a fortnight of work completed. </a:t>
            </a:r>
            <a:endParaRPr sz="200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9">
                                            <p:txEl>
                                              <p:pRg st="0" end="0"/>
                                            </p:txEl>
                                          </p:spTgt>
                                        </p:tgtEl>
                                        <p:attrNameLst>
                                          <p:attrName>style.visibility</p:attrName>
                                        </p:attrNameLst>
                                      </p:cBhvr>
                                      <p:to>
                                        <p:strVal val="visible"/>
                                      </p:to>
                                    </p:set>
                                    <p:animEffect transition="in" filter="fade">
                                      <p:cBhvr>
                                        <p:cTn id="7" dur="500"/>
                                        <p:tgtEl>
                                          <p:spTgt spid="9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99">
                                            <p:txEl>
                                              <p:pRg st="1" end="1"/>
                                            </p:txEl>
                                          </p:spTgt>
                                        </p:tgtEl>
                                        <p:attrNameLst>
                                          <p:attrName>style.visibility</p:attrName>
                                        </p:attrNameLst>
                                      </p:cBhvr>
                                      <p:to>
                                        <p:strVal val="visible"/>
                                      </p:to>
                                    </p:set>
                                    <p:animEffect transition="in" filter="fade">
                                      <p:cBhvr>
                                        <p:cTn id="12" dur="500"/>
                                        <p:tgtEl>
                                          <p:spTgt spid="99">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99">
                                            <p:txEl>
                                              <p:pRg st="2" end="2"/>
                                            </p:txEl>
                                          </p:spTgt>
                                        </p:tgtEl>
                                        <p:attrNameLst>
                                          <p:attrName>style.visibility</p:attrName>
                                        </p:attrNameLst>
                                      </p:cBhvr>
                                      <p:to>
                                        <p:strVal val="visible"/>
                                      </p:to>
                                    </p:set>
                                    <p:animEffect transition="in" filter="fade">
                                      <p:cBhvr>
                                        <p:cTn id="17" dur="500"/>
                                        <p:tgtEl>
                                          <p:spTgt spid="99">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99">
                                            <p:txEl>
                                              <p:pRg st="3" end="3"/>
                                            </p:txEl>
                                          </p:spTgt>
                                        </p:tgtEl>
                                        <p:attrNameLst>
                                          <p:attrName>style.visibility</p:attrName>
                                        </p:attrNameLst>
                                      </p:cBhvr>
                                      <p:to>
                                        <p:strVal val="visible"/>
                                      </p:to>
                                    </p:set>
                                    <p:animEffect transition="in" filter="fade">
                                      <p:cBhvr>
                                        <p:cTn id="22" dur="500"/>
                                        <p:tgtEl>
                                          <p:spTgt spid="99">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99">
                                            <p:txEl>
                                              <p:pRg st="4" end="4"/>
                                            </p:txEl>
                                          </p:spTgt>
                                        </p:tgtEl>
                                        <p:attrNameLst>
                                          <p:attrName>style.visibility</p:attrName>
                                        </p:attrNameLst>
                                      </p:cBhvr>
                                      <p:to>
                                        <p:strVal val="visible"/>
                                      </p:to>
                                    </p:set>
                                    <p:animEffect transition="in" filter="fade">
                                      <p:cBhvr>
                                        <p:cTn id="27" dur="500"/>
                                        <p:tgtEl>
                                          <p:spTgt spid="99">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99">
                                            <p:txEl>
                                              <p:pRg st="5" end="5"/>
                                            </p:txEl>
                                          </p:spTgt>
                                        </p:tgtEl>
                                        <p:attrNameLst>
                                          <p:attrName>style.visibility</p:attrName>
                                        </p:attrNameLst>
                                      </p:cBhvr>
                                      <p:to>
                                        <p:strVal val="visible"/>
                                      </p:to>
                                    </p:set>
                                    <p:animEffect transition="in" filter="fade">
                                      <p:cBhvr>
                                        <p:cTn id="32" dur="500"/>
                                        <p:tgtEl>
                                          <p:spTgt spid="99">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99">
                                            <p:txEl>
                                              <p:pRg st="6" end="6"/>
                                            </p:txEl>
                                          </p:spTgt>
                                        </p:tgtEl>
                                        <p:attrNameLst>
                                          <p:attrName>style.visibility</p:attrName>
                                        </p:attrNameLst>
                                      </p:cBhvr>
                                      <p:to>
                                        <p:strVal val="visible"/>
                                      </p:to>
                                    </p:set>
                                    <p:animEffect transition="in" filter="fade">
                                      <p:cBhvr>
                                        <p:cTn id="37" dur="500"/>
                                        <p:tgtEl>
                                          <p:spTgt spid="99">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99">
                                            <p:txEl>
                                              <p:pRg st="7" end="7"/>
                                            </p:txEl>
                                          </p:spTgt>
                                        </p:tgtEl>
                                        <p:attrNameLst>
                                          <p:attrName>style.visibility</p:attrName>
                                        </p:attrNameLst>
                                      </p:cBhvr>
                                      <p:to>
                                        <p:strVal val="visible"/>
                                      </p:to>
                                    </p:set>
                                    <p:animEffect transition="in" filter="fade">
                                      <p:cBhvr>
                                        <p:cTn id="42" dur="500"/>
                                        <p:tgtEl>
                                          <p:spTgt spid="99">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99">
                                            <p:txEl>
                                              <p:pRg st="8" end="8"/>
                                            </p:txEl>
                                          </p:spTgt>
                                        </p:tgtEl>
                                        <p:attrNameLst>
                                          <p:attrName>style.visibility</p:attrName>
                                        </p:attrNameLst>
                                      </p:cBhvr>
                                      <p:to>
                                        <p:strVal val="visible"/>
                                      </p:to>
                                    </p:set>
                                    <p:animEffect transition="in" filter="fade">
                                      <p:cBhvr>
                                        <p:cTn id="47" dur="500"/>
                                        <p:tgtEl>
                                          <p:spTgt spid="99">
                                            <p:txEl>
                                              <p:pRg st="8" end="8"/>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99">
                                            <p:txEl>
                                              <p:pRg st="9" end="9"/>
                                            </p:txEl>
                                          </p:spTgt>
                                        </p:tgtEl>
                                        <p:attrNameLst>
                                          <p:attrName>style.visibility</p:attrName>
                                        </p:attrNameLst>
                                      </p:cBhvr>
                                      <p:to>
                                        <p:strVal val="visible"/>
                                      </p:to>
                                    </p:set>
                                    <p:animEffect transition="in" filter="fade">
                                      <p:cBhvr>
                                        <p:cTn id="52" dur="500"/>
                                        <p:tgtEl>
                                          <p:spTgt spid="99">
                                            <p:txEl>
                                              <p:pRg st="9" end="9"/>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nodeType="clickEffect">
                                  <p:stCondLst>
                                    <p:cond delay="0"/>
                                  </p:stCondLst>
                                  <p:childTnLst>
                                    <p:set>
                                      <p:cBhvr>
                                        <p:cTn id="56" dur="1" fill="hold">
                                          <p:stCondLst>
                                            <p:cond delay="0"/>
                                          </p:stCondLst>
                                        </p:cTn>
                                        <p:tgtEl>
                                          <p:spTgt spid="99">
                                            <p:txEl>
                                              <p:pRg st="10" end="10"/>
                                            </p:txEl>
                                          </p:spTgt>
                                        </p:tgtEl>
                                        <p:attrNameLst>
                                          <p:attrName>style.visibility</p:attrName>
                                        </p:attrNameLst>
                                      </p:cBhvr>
                                      <p:to>
                                        <p:strVal val="visible"/>
                                      </p:to>
                                    </p:set>
                                    <p:animEffect transition="in" filter="fade">
                                      <p:cBhvr>
                                        <p:cTn id="57" dur="500"/>
                                        <p:tgtEl>
                                          <p:spTgt spid="99">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03"/>
        <p:cNvGrpSpPr/>
        <p:nvPr/>
      </p:nvGrpSpPr>
      <p:grpSpPr>
        <a:xfrm>
          <a:off x="0" y="0"/>
          <a:ext cx="0" cy="0"/>
          <a:chOff x="0" y="0"/>
          <a:chExt cx="0" cy="0"/>
        </a:xfrm>
      </p:grpSpPr>
      <p:sp>
        <p:nvSpPr>
          <p:cNvPr id="104" name="Google Shape;104;p5"/>
          <p:cNvSpPr txBox="1">
            <a:spLocks noGrp="1"/>
          </p:cNvSpPr>
          <p:nvPr>
            <p:ph type="title" idx="4294967295"/>
          </p:nvPr>
        </p:nvSpPr>
        <p:spPr>
          <a:xfrm>
            <a:off x="0" y="274638"/>
            <a:ext cx="8229600" cy="1143000"/>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chemeClr val="dk1"/>
              </a:buClr>
              <a:buSzPts val="4400"/>
              <a:buFont typeface="Calibri"/>
              <a:buNone/>
            </a:pPr>
            <a:r>
              <a:rPr lang="en-GB"/>
              <a:t>Books</a:t>
            </a:r>
            <a:endParaRPr/>
          </a:p>
        </p:txBody>
      </p:sp>
      <p:pic>
        <p:nvPicPr>
          <p:cNvPr id="105" name="Google Shape;105;p5" descr="Product Details">
            <a:hlinkClick r:id="rId3"/>
          </p:cNvPr>
          <p:cNvPicPr preferRelativeResize="0"/>
          <p:nvPr/>
        </p:nvPicPr>
        <p:blipFill rotWithShape="1">
          <a:blip r:embed="rId4">
            <a:alphaModFix/>
          </a:blip>
          <a:srcRect/>
          <a:stretch/>
        </p:blipFill>
        <p:spPr>
          <a:xfrm>
            <a:off x="3096344" y="1628800"/>
            <a:ext cx="2592288" cy="2532113"/>
          </a:xfrm>
          <a:prstGeom prst="rect">
            <a:avLst/>
          </a:prstGeom>
          <a:noFill/>
          <a:ln>
            <a:noFill/>
          </a:ln>
        </p:spPr>
      </p:pic>
      <p:pic>
        <p:nvPicPr>
          <p:cNvPr id="106" name="Google Shape;106;p5" descr="Product Details">
            <a:hlinkClick r:id="rId5"/>
          </p:cNvPr>
          <p:cNvPicPr preferRelativeResize="0"/>
          <p:nvPr/>
        </p:nvPicPr>
        <p:blipFill rotWithShape="1">
          <a:blip r:embed="rId6">
            <a:alphaModFix/>
          </a:blip>
          <a:srcRect/>
          <a:stretch/>
        </p:blipFill>
        <p:spPr>
          <a:xfrm>
            <a:off x="5796136" y="1412776"/>
            <a:ext cx="3024336" cy="2748137"/>
          </a:xfrm>
          <a:prstGeom prst="rect">
            <a:avLst/>
          </a:prstGeom>
          <a:noFill/>
          <a:ln>
            <a:noFill/>
          </a:ln>
        </p:spPr>
      </p:pic>
      <p:sp>
        <p:nvSpPr>
          <p:cNvPr id="107" name="Google Shape;107;p5"/>
          <p:cNvSpPr txBox="1"/>
          <p:nvPr/>
        </p:nvSpPr>
        <p:spPr>
          <a:xfrm>
            <a:off x="179512" y="4509120"/>
            <a:ext cx="8640960" cy="1569660"/>
          </a:xfrm>
          <a:prstGeom prst="rect">
            <a:avLst/>
          </a:prstGeom>
          <a:gradFill>
            <a:gsLst>
              <a:gs pos="0">
                <a:srgbClr val="2D5C97"/>
              </a:gs>
              <a:gs pos="80000">
                <a:srgbClr val="3C7AC5"/>
              </a:gs>
              <a:gs pos="100000">
                <a:srgbClr val="397BC9"/>
              </a:gs>
            </a:gsLst>
            <a:lin ang="16200000" scaled="0"/>
          </a:gradFill>
          <a:ln>
            <a:noFill/>
          </a:ln>
          <a:effectLst>
            <a:outerShdw blurRad="40000" dist="23000" dir="5400000" rotWithShape="0">
              <a:srgbClr val="000000">
                <a:alpha val="34901"/>
              </a:srgbClr>
            </a:outerShdw>
          </a:effectLst>
        </p:spPr>
        <p:txBody>
          <a:bodyPr spcFirstLastPara="1" wrap="square" lIns="91425" tIns="45700" rIns="91425" bIns="45700" anchor="t" anchorCtr="0">
            <a:spAutoFit/>
          </a:bodyPr>
          <a:lstStyle/>
          <a:p>
            <a:pPr marL="0" marR="0" lvl="0" indent="0" algn="l" rtl="0">
              <a:spcBef>
                <a:spcPts val="0"/>
              </a:spcBef>
              <a:spcAft>
                <a:spcPts val="0"/>
              </a:spcAft>
              <a:buNone/>
            </a:pPr>
            <a:r>
              <a:rPr lang="en-GB" sz="2400">
                <a:solidFill>
                  <a:schemeClr val="lt1"/>
                </a:solidFill>
                <a:latin typeface="Calibri"/>
                <a:ea typeface="Calibri"/>
                <a:cs typeface="Calibri"/>
                <a:sym typeface="Calibri"/>
              </a:rPr>
              <a:t>These are the 3 textbooks we will be using in class throughout year 12. </a:t>
            </a:r>
            <a:endParaRPr sz="2400">
              <a:solidFill>
                <a:schemeClr val="lt1"/>
              </a:solidFill>
              <a:latin typeface="Calibri"/>
              <a:ea typeface="Calibri"/>
              <a:cs typeface="Calibri"/>
              <a:sym typeface="Calibri"/>
            </a:endParaRPr>
          </a:p>
          <a:p>
            <a:pPr marL="0" marR="0" lvl="0" indent="0" algn="l" rtl="0">
              <a:spcBef>
                <a:spcPts val="0"/>
              </a:spcBef>
              <a:spcAft>
                <a:spcPts val="0"/>
              </a:spcAft>
              <a:buNone/>
            </a:pPr>
            <a:r>
              <a:rPr lang="en-GB" sz="2400">
                <a:solidFill>
                  <a:schemeClr val="lt1"/>
                </a:solidFill>
                <a:latin typeface="Calibri"/>
                <a:ea typeface="Calibri"/>
                <a:cs typeface="Calibri"/>
                <a:sym typeface="Calibri"/>
              </a:rPr>
              <a:t>Take some time to look over them and try them out before choosing one to buy. </a:t>
            </a:r>
            <a:endParaRPr sz="2400">
              <a:solidFill>
                <a:schemeClr val="lt1"/>
              </a:solidFill>
              <a:latin typeface="Calibri"/>
              <a:ea typeface="Calibri"/>
              <a:cs typeface="Calibri"/>
              <a:sym typeface="Calibri"/>
            </a:endParaRPr>
          </a:p>
        </p:txBody>
      </p:sp>
      <p:pic>
        <p:nvPicPr>
          <p:cNvPr id="108" name="Google Shape;108;p5"/>
          <p:cNvPicPr preferRelativeResize="0"/>
          <p:nvPr/>
        </p:nvPicPr>
        <p:blipFill>
          <a:blip r:embed="rId7">
            <a:alphaModFix/>
          </a:blip>
          <a:stretch>
            <a:fillRect/>
          </a:stretch>
        </p:blipFill>
        <p:spPr>
          <a:xfrm>
            <a:off x="549025" y="1454875"/>
            <a:ext cx="2243750" cy="2532125"/>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12"/>
        <p:cNvGrpSpPr/>
        <p:nvPr/>
      </p:nvGrpSpPr>
      <p:grpSpPr>
        <a:xfrm>
          <a:off x="0" y="0"/>
          <a:ext cx="0" cy="0"/>
          <a:chOff x="0" y="0"/>
          <a:chExt cx="0" cy="0"/>
        </a:xfrm>
      </p:grpSpPr>
      <p:sp>
        <p:nvSpPr>
          <p:cNvPr id="113" name="Google Shape;113;p6"/>
          <p:cNvSpPr/>
          <p:nvPr/>
        </p:nvSpPr>
        <p:spPr>
          <a:xfrm>
            <a:off x="1835700" y="479225"/>
            <a:ext cx="5184600" cy="5370600"/>
          </a:xfrm>
          <a:prstGeom prst="star7">
            <a:avLst>
              <a:gd name="adj" fmla="val 34601"/>
              <a:gd name="hf" fmla="val 102572"/>
              <a:gd name="vf" fmla="val 105210"/>
            </a:avLst>
          </a:prstGeom>
          <a:solidFill>
            <a:schemeClr val="accent1"/>
          </a:solidFill>
          <a:ln w="25400" cap="flat" cmpd="sng">
            <a:solidFill>
              <a:srgbClr val="395E89"/>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GB" sz="4000">
                <a:solidFill>
                  <a:schemeClr val="lt1"/>
                </a:solidFill>
                <a:latin typeface="Calibri"/>
                <a:ea typeface="Calibri"/>
                <a:cs typeface="Calibri"/>
                <a:sym typeface="Calibri"/>
              </a:rPr>
              <a:t>ANY QUESTIONS?</a:t>
            </a:r>
            <a:endParaRPr sz="4000">
              <a:solidFill>
                <a:schemeClr val="lt1"/>
              </a:solidFill>
              <a:latin typeface="Calibri"/>
              <a:ea typeface="Calibri"/>
              <a:cs typeface="Calibri"/>
              <a:sym typeface="Calibri"/>
            </a:endParaRPr>
          </a:p>
          <a:p>
            <a:pPr marL="0" marR="0" lvl="0" indent="0" algn="ctr" rtl="0">
              <a:spcBef>
                <a:spcPts val="0"/>
              </a:spcBef>
              <a:spcAft>
                <a:spcPts val="0"/>
              </a:spcAft>
              <a:buNone/>
            </a:pPr>
            <a:endParaRPr sz="4000">
              <a:solidFill>
                <a:schemeClr val="lt1"/>
              </a:solidFill>
              <a:latin typeface="Calibri"/>
              <a:ea typeface="Calibri"/>
              <a:cs typeface="Calibri"/>
              <a:sym typeface="Calibri"/>
            </a:endParaRPr>
          </a:p>
          <a:p>
            <a:pPr marL="0" marR="0" lvl="0" indent="0" algn="ctr" rtl="0">
              <a:spcBef>
                <a:spcPts val="0"/>
              </a:spcBef>
              <a:spcAft>
                <a:spcPts val="0"/>
              </a:spcAft>
              <a:buNone/>
            </a:pPr>
            <a:r>
              <a:rPr lang="en-GB" sz="4000">
                <a:solidFill>
                  <a:schemeClr val="lt1"/>
                </a:solidFill>
                <a:latin typeface="Calibri"/>
                <a:ea typeface="Calibri"/>
                <a:cs typeface="Calibri"/>
                <a:sym typeface="Calibri"/>
              </a:rPr>
              <a:t>Then drop myself or Miss Priano an email!</a:t>
            </a:r>
            <a:endParaRPr sz="4000">
              <a:solidFill>
                <a:schemeClr val="lt1"/>
              </a:solidFill>
              <a:latin typeface="Calibri"/>
              <a:ea typeface="Calibri"/>
              <a:cs typeface="Calibri"/>
              <a:sym typeface="Calibri"/>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17"/>
        <p:cNvGrpSpPr/>
        <p:nvPr/>
      </p:nvGrpSpPr>
      <p:grpSpPr>
        <a:xfrm>
          <a:off x="0" y="0"/>
          <a:ext cx="0" cy="0"/>
          <a:chOff x="0" y="0"/>
          <a:chExt cx="0" cy="0"/>
        </a:xfrm>
      </p:grpSpPr>
      <p:sp>
        <p:nvSpPr>
          <p:cNvPr id="118" name="Google Shape;118;p7"/>
          <p:cNvSpPr txBox="1">
            <a:spLocks noGrp="1"/>
          </p:cNvSpPr>
          <p:nvPr>
            <p:ph type="title"/>
          </p:nvPr>
        </p:nvSpPr>
        <p:spPr>
          <a:xfrm>
            <a:off x="457200" y="274638"/>
            <a:ext cx="8229600" cy="634082"/>
          </a:xfrm>
          <a:prstGeom prst="rect">
            <a:avLst/>
          </a:prstGeom>
          <a:gradFill>
            <a:gsLst>
              <a:gs pos="0">
                <a:srgbClr val="5D427D"/>
              </a:gs>
              <a:gs pos="80000">
                <a:srgbClr val="7A57A5"/>
              </a:gs>
              <a:gs pos="100000">
                <a:srgbClr val="7A56A7"/>
              </a:gs>
            </a:gsLst>
            <a:lin ang="16200000" scaled="0"/>
          </a:gradFill>
          <a:ln>
            <a:noFill/>
          </a:ln>
          <a:effectLst>
            <a:outerShdw blurRad="40000" dist="23000" dir="5400000" rotWithShape="0">
              <a:srgbClr val="000000">
                <a:alpha val="34901"/>
              </a:srgbClr>
            </a:outerShdw>
          </a:effectLst>
        </p:spPr>
        <p:txBody>
          <a:bodyPr spcFirstLastPara="1" wrap="square" lIns="91425" tIns="45700" rIns="91425" bIns="45700" anchor="ctr" anchorCtr="0">
            <a:normAutofit/>
          </a:bodyPr>
          <a:lstStyle/>
          <a:p>
            <a:pPr marL="0" lvl="0" indent="0" algn="ctr" rtl="0">
              <a:spcBef>
                <a:spcPts val="0"/>
              </a:spcBef>
              <a:spcAft>
                <a:spcPts val="0"/>
              </a:spcAft>
              <a:buClr>
                <a:schemeClr val="lt1"/>
              </a:buClr>
              <a:buSzPts val="3959"/>
              <a:buFont typeface="Calibri"/>
              <a:buNone/>
            </a:pPr>
            <a:r>
              <a:rPr lang="en-GB" sz="3959">
                <a:solidFill>
                  <a:schemeClr val="lt1"/>
                </a:solidFill>
                <a:latin typeface="Calibri"/>
                <a:ea typeface="Calibri"/>
                <a:cs typeface="Calibri"/>
                <a:sym typeface="Calibri"/>
              </a:rPr>
              <a:t>Meet Bob</a:t>
            </a:r>
            <a:endParaRPr sz="3959"/>
          </a:p>
        </p:txBody>
      </p:sp>
      <p:sp>
        <p:nvSpPr>
          <p:cNvPr id="119" name="Google Shape;119;p7"/>
          <p:cNvSpPr txBox="1">
            <a:spLocks noGrp="1"/>
          </p:cNvSpPr>
          <p:nvPr>
            <p:ph type="body" idx="1"/>
          </p:nvPr>
        </p:nvSpPr>
        <p:spPr>
          <a:xfrm>
            <a:off x="457200" y="1196752"/>
            <a:ext cx="6635080" cy="3816424"/>
          </a:xfrm>
          <a:prstGeom prst="rect">
            <a:avLst/>
          </a:prstGeom>
          <a:noFill/>
          <a:ln>
            <a:noFill/>
          </a:ln>
        </p:spPr>
        <p:txBody>
          <a:bodyPr spcFirstLastPara="1" wrap="square" lIns="91425" tIns="45700" rIns="91425" bIns="45700" anchor="t" anchorCtr="0">
            <a:normAutofit/>
          </a:bodyPr>
          <a:lstStyle/>
          <a:p>
            <a:pPr marL="342900" lvl="0" indent="-342900" algn="l" rtl="0">
              <a:spcBef>
                <a:spcPts val="0"/>
              </a:spcBef>
              <a:spcAft>
                <a:spcPts val="0"/>
              </a:spcAft>
              <a:buClr>
                <a:schemeClr val="dk1"/>
              </a:buClr>
              <a:buSzPts val="3200"/>
              <a:buChar char="•"/>
            </a:pPr>
            <a:r>
              <a:rPr lang="en-GB"/>
              <a:t>Bob is 15 and is a persistent truanter.</a:t>
            </a:r>
            <a:endParaRPr/>
          </a:p>
          <a:p>
            <a:pPr marL="342900" lvl="0" indent="-342900" algn="l" rtl="0">
              <a:spcBef>
                <a:spcPts val="640"/>
              </a:spcBef>
              <a:spcAft>
                <a:spcPts val="0"/>
              </a:spcAft>
              <a:buClr>
                <a:schemeClr val="dk1"/>
              </a:buClr>
              <a:buSzPts val="3200"/>
              <a:buChar char="•"/>
            </a:pPr>
            <a:r>
              <a:rPr lang="en-GB"/>
              <a:t>Bob has a bad temper</a:t>
            </a:r>
            <a:endParaRPr/>
          </a:p>
          <a:p>
            <a:pPr marL="342900" lvl="0" indent="-342900" algn="l" rtl="0">
              <a:spcBef>
                <a:spcPts val="640"/>
              </a:spcBef>
              <a:spcAft>
                <a:spcPts val="0"/>
              </a:spcAft>
              <a:buClr>
                <a:schemeClr val="dk1"/>
              </a:buClr>
              <a:buSzPts val="3200"/>
              <a:buChar char="•"/>
            </a:pPr>
            <a:r>
              <a:rPr lang="en-GB"/>
              <a:t>Bob gets into fights on a regular basis. </a:t>
            </a:r>
            <a:endParaRPr/>
          </a:p>
          <a:p>
            <a:pPr marL="342900" lvl="0" indent="-342900" algn="l" rtl="0">
              <a:spcBef>
                <a:spcPts val="640"/>
              </a:spcBef>
              <a:spcAft>
                <a:spcPts val="0"/>
              </a:spcAft>
              <a:buClr>
                <a:schemeClr val="dk1"/>
              </a:buClr>
              <a:buSzPts val="3200"/>
              <a:buChar char="•"/>
            </a:pPr>
            <a:r>
              <a:rPr lang="en-GB"/>
              <a:t>Bob is not concerned if he does not pass his exams. </a:t>
            </a:r>
            <a:endParaRPr/>
          </a:p>
        </p:txBody>
      </p:sp>
      <p:sp>
        <p:nvSpPr>
          <p:cNvPr id="120" name="Google Shape;120;p7"/>
          <p:cNvSpPr txBox="1"/>
          <p:nvPr/>
        </p:nvSpPr>
        <p:spPr>
          <a:xfrm>
            <a:off x="395536" y="5229200"/>
            <a:ext cx="8352928" cy="1384995"/>
          </a:xfrm>
          <a:prstGeom prst="rect">
            <a:avLst/>
          </a:prstGeom>
          <a:gradFill>
            <a:gsLst>
              <a:gs pos="0">
                <a:srgbClr val="5D427D"/>
              </a:gs>
              <a:gs pos="80000">
                <a:srgbClr val="7A57A5"/>
              </a:gs>
              <a:gs pos="100000">
                <a:srgbClr val="7A56A7"/>
              </a:gs>
            </a:gsLst>
            <a:lin ang="16200000" scaled="0"/>
          </a:gradFill>
          <a:ln>
            <a:noFill/>
          </a:ln>
          <a:effectLst>
            <a:outerShdw blurRad="40000" dist="23000" dir="5400000" rotWithShape="0">
              <a:srgbClr val="000000">
                <a:alpha val="34901"/>
              </a:srgbClr>
            </a:outerShdw>
          </a:effectLst>
        </p:spPr>
        <p:txBody>
          <a:bodyPr spcFirstLastPara="1" wrap="square" lIns="91425" tIns="45700" rIns="91425" bIns="45700" anchor="t" anchorCtr="0">
            <a:spAutoFit/>
          </a:bodyPr>
          <a:lstStyle/>
          <a:p>
            <a:pPr marL="0" marR="0" lvl="0" indent="0" algn="l" rtl="0">
              <a:spcBef>
                <a:spcPts val="0"/>
              </a:spcBef>
              <a:spcAft>
                <a:spcPts val="0"/>
              </a:spcAft>
              <a:buNone/>
            </a:pPr>
            <a:r>
              <a:rPr lang="en-GB" sz="2800">
                <a:solidFill>
                  <a:schemeClr val="lt1"/>
                </a:solidFill>
                <a:latin typeface="Calibri"/>
                <a:ea typeface="Calibri"/>
                <a:cs typeface="Calibri"/>
                <a:sym typeface="Calibri"/>
              </a:rPr>
              <a:t>We need to be able to explain people’s behaviours from many different psychological viewpoints – these are known as </a:t>
            </a:r>
            <a:r>
              <a:rPr lang="en-GB" sz="2800" b="1">
                <a:solidFill>
                  <a:schemeClr val="lt1"/>
                </a:solidFill>
                <a:latin typeface="Calibri"/>
                <a:ea typeface="Calibri"/>
                <a:cs typeface="Calibri"/>
                <a:sym typeface="Calibri"/>
              </a:rPr>
              <a:t>approaches. </a:t>
            </a:r>
            <a:endParaRPr sz="2800">
              <a:solidFill>
                <a:schemeClr val="lt1"/>
              </a:solidFill>
              <a:latin typeface="Calibri"/>
              <a:ea typeface="Calibri"/>
              <a:cs typeface="Calibri"/>
              <a:sym typeface="Calibri"/>
            </a:endParaRPr>
          </a:p>
        </p:txBody>
      </p:sp>
      <p:pic>
        <p:nvPicPr>
          <p:cNvPr id="121" name="Google Shape;121;p7"/>
          <p:cNvPicPr preferRelativeResize="0"/>
          <p:nvPr/>
        </p:nvPicPr>
        <p:blipFill rotWithShape="1">
          <a:blip r:embed="rId3">
            <a:alphaModFix/>
          </a:blip>
          <a:srcRect/>
          <a:stretch/>
        </p:blipFill>
        <p:spPr>
          <a:xfrm>
            <a:off x="6948264" y="1628800"/>
            <a:ext cx="2036614" cy="3065640"/>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25"/>
        <p:cNvGrpSpPr/>
        <p:nvPr/>
      </p:nvGrpSpPr>
      <p:grpSpPr>
        <a:xfrm>
          <a:off x="0" y="0"/>
          <a:ext cx="0" cy="0"/>
          <a:chOff x="0" y="0"/>
          <a:chExt cx="0" cy="0"/>
        </a:xfrm>
      </p:grpSpPr>
      <p:sp>
        <p:nvSpPr>
          <p:cNvPr id="126" name="Google Shape;126;p8"/>
          <p:cNvSpPr txBox="1">
            <a:spLocks noGrp="1"/>
          </p:cNvSpPr>
          <p:nvPr>
            <p:ph type="title"/>
          </p:nvPr>
        </p:nvSpPr>
        <p:spPr>
          <a:xfrm>
            <a:off x="457200" y="274638"/>
            <a:ext cx="8229600" cy="1143000"/>
          </a:xfrm>
          <a:prstGeom prst="rect">
            <a:avLst/>
          </a:prstGeom>
          <a:gradFill>
            <a:gsLst>
              <a:gs pos="0">
                <a:srgbClr val="2D5C97"/>
              </a:gs>
              <a:gs pos="80000">
                <a:srgbClr val="3C7AC5"/>
              </a:gs>
              <a:gs pos="100000">
                <a:srgbClr val="397BC9"/>
              </a:gs>
            </a:gsLst>
            <a:lin ang="16200000" scaled="0"/>
          </a:gradFill>
          <a:ln>
            <a:noFill/>
          </a:ln>
          <a:effectLst>
            <a:outerShdw blurRad="40000" dist="23000" dir="5400000" rotWithShape="0">
              <a:srgbClr val="000000">
                <a:alpha val="34901"/>
              </a:srgbClr>
            </a:outerShdw>
          </a:effectLst>
        </p:spPr>
        <p:txBody>
          <a:bodyPr spcFirstLastPara="1" wrap="square" lIns="91425" tIns="45700" rIns="91425" bIns="45700" anchor="ctr" anchorCtr="0">
            <a:normAutofit/>
          </a:bodyPr>
          <a:lstStyle/>
          <a:p>
            <a:pPr marL="0" lvl="0" indent="0" algn="ctr" rtl="0">
              <a:spcBef>
                <a:spcPts val="0"/>
              </a:spcBef>
              <a:spcAft>
                <a:spcPts val="0"/>
              </a:spcAft>
              <a:buClr>
                <a:schemeClr val="lt1"/>
              </a:buClr>
              <a:buSzPts val="4400"/>
              <a:buFont typeface="Calibri"/>
              <a:buNone/>
            </a:pPr>
            <a:r>
              <a:rPr lang="en-GB">
                <a:solidFill>
                  <a:schemeClr val="lt1"/>
                </a:solidFill>
              </a:rPr>
              <a:t>Task</a:t>
            </a:r>
            <a:endParaRPr/>
          </a:p>
        </p:txBody>
      </p:sp>
      <p:sp>
        <p:nvSpPr>
          <p:cNvPr id="127" name="Google Shape;127;p8"/>
          <p:cNvSpPr txBox="1">
            <a:spLocks noGrp="1"/>
          </p:cNvSpPr>
          <p:nvPr>
            <p:ph type="body" idx="1"/>
          </p:nvPr>
        </p:nvSpPr>
        <p:spPr>
          <a:xfrm>
            <a:off x="-181775" y="1484775"/>
            <a:ext cx="9584700" cy="5720400"/>
          </a:xfrm>
          <a:prstGeom prst="rect">
            <a:avLst/>
          </a:prstGeom>
          <a:noFill/>
          <a:ln>
            <a:noFill/>
          </a:ln>
        </p:spPr>
        <p:txBody>
          <a:bodyPr spcFirstLastPara="1" wrap="square" lIns="91425" tIns="45700" rIns="91425" bIns="45700" anchor="t" anchorCtr="0">
            <a:noAutofit/>
          </a:bodyPr>
          <a:lstStyle/>
          <a:p>
            <a:pPr marL="457200" lvl="0" indent="-368300" algn="l" rtl="0">
              <a:spcBef>
                <a:spcPts val="480"/>
              </a:spcBef>
              <a:spcAft>
                <a:spcPts val="0"/>
              </a:spcAft>
              <a:buSzPts val="2200"/>
              <a:buChar char="•"/>
            </a:pPr>
            <a:r>
              <a:rPr lang="en-GB" sz="2200"/>
              <a:t>On the next 5 slides is information about different approaches in psychology. </a:t>
            </a:r>
            <a:endParaRPr sz="2200"/>
          </a:p>
          <a:p>
            <a:pPr marL="0" lvl="0" indent="0" algn="l" rtl="0">
              <a:spcBef>
                <a:spcPts val="480"/>
              </a:spcBef>
              <a:spcAft>
                <a:spcPts val="0"/>
              </a:spcAft>
              <a:buNone/>
            </a:pPr>
            <a:endParaRPr sz="2200"/>
          </a:p>
          <a:p>
            <a:pPr marL="457200" lvl="0" indent="-368300" algn="l" rtl="0">
              <a:spcBef>
                <a:spcPts val="480"/>
              </a:spcBef>
              <a:spcAft>
                <a:spcPts val="0"/>
              </a:spcAft>
              <a:buSzPts val="2200"/>
              <a:buChar char="•"/>
            </a:pPr>
            <a:r>
              <a:rPr lang="en-GB" sz="2200"/>
              <a:t>In psychology there is not an agreement on what causes humans to behave in the way they do. </a:t>
            </a:r>
            <a:endParaRPr sz="2200"/>
          </a:p>
          <a:p>
            <a:pPr marL="0" lvl="0" indent="0" algn="l" rtl="0">
              <a:spcBef>
                <a:spcPts val="480"/>
              </a:spcBef>
              <a:spcAft>
                <a:spcPts val="0"/>
              </a:spcAft>
              <a:buNone/>
            </a:pPr>
            <a:endParaRPr sz="2200"/>
          </a:p>
          <a:p>
            <a:pPr marL="457200" lvl="0" indent="-368300" algn="l" rtl="0">
              <a:spcBef>
                <a:spcPts val="480"/>
              </a:spcBef>
              <a:spcAft>
                <a:spcPts val="0"/>
              </a:spcAft>
              <a:buSzPts val="2200"/>
              <a:buChar char="•"/>
            </a:pPr>
            <a:r>
              <a:rPr lang="en-GB" sz="2200"/>
              <a:t>Some Psychologists believe that our behaviour is due to our biology, some that we learn to behave in the way we do and others than believe that we are driven by our unconscious minds and what happened to us in childhood!</a:t>
            </a:r>
            <a:endParaRPr sz="2200"/>
          </a:p>
          <a:p>
            <a:pPr marL="0" lvl="0" indent="0" algn="l" rtl="0">
              <a:spcBef>
                <a:spcPts val="480"/>
              </a:spcBef>
              <a:spcAft>
                <a:spcPts val="0"/>
              </a:spcAft>
              <a:buNone/>
            </a:pPr>
            <a:endParaRPr sz="2200"/>
          </a:p>
          <a:p>
            <a:pPr marL="457200" lvl="0" indent="-368300" algn="l" rtl="0">
              <a:spcBef>
                <a:spcPts val="480"/>
              </a:spcBef>
              <a:spcAft>
                <a:spcPts val="0"/>
              </a:spcAft>
              <a:buSzPts val="2200"/>
              <a:buChar char="•"/>
            </a:pPr>
            <a:r>
              <a:rPr lang="en-GB" sz="2200" b="1"/>
              <a:t>TASK: </a:t>
            </a:r>
            <a:r>
              <a:rPr lang="en-GB" sz="2200"/>
              <a:t>You need to explain Bob’s (previous slide) behaviour using the information on each of the approaches. So there will need to be 5 paragraphs - one for each approach. Use as many of the key terms associated with that approach as you can. </a:t>
            </a:r>
            <a:endParaRPr sz="220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31"/>
        <p:cNvGrpSpPr/>
        <p:nvPr/>
      </p:nvGrpSpPr>
      <p:grpSpPr>
        <a:xfrm>
          <a:off x="0" y="0"/>
          <a:ext cx="0" cy="0"/>
          <a:chOff x="0" y="0"/>
          <a:chExt cx="0" cy="0"/>
        </a:xfrm>
      </p:grpSpPr>
      <p:pic>
        <p:nvPicPr>
          <p:cNvPr id="132" name="Google Shape;132;g88e05181f8_0_2"/>
          <p:cNvPicPr preferRelativeResize="0"/>
          <p:nvPr/>
        </p:nvPicPr>
        <p:blipFill>
          <a:blip r:embed="rId3">
            <a:alphaModFix/>
          </a:blip>
          <a:stretch>
            <a:fillRect/>
          </a:stretch>
        </p:blipFill>
        <p:spPr>
          <a:xfrm>
            <a:off x="152400" y="152400"/>
            <a:ext cx="8853901" cy="6553203"/>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36"/>
        <p:cNvGrpSpPr/>
        <p:nvPr/>
      </p:nvGrpSpPr>
      <p:grpSpPr>
        <a:xfrm>
          <a:off x="0" y="0"/>
          <a:ext cx="0" cy="0"/>
          <a:chOff x="0" y="0"/>
          <a:chExt cx="0" cy="0"/>
        </a:xfrm>
      </p:grpSpPr>
      <p:pic>
        <p:nvPicPr>
          <p:cNvPr id="137" name="Google Shape;137;g88e05181f8_0_8"/>
          <p:cNvPicPr preferRelativeResize="0"/>
          <p:nvPr/>
        </p:nvPicPr>
        <p:blipFill>
          <a:blip r:embed="rId3">
            <a:alphaModFix/>
          </a:blip>
          <a:stretch>
            <a:fillRect/>
          </a:stretch>
        </p:blipFill>
        <p:spPr>
          <a:xfrm>
            <a:off x="152400" y="152400"/>
            <a:ext cx="8605999" cy="6553203"/>
          </a:xfrm>
          <a:prstGeom prst="rect">
            <a:avLst/>
          </a:prstGeom>
          <a:noFill/>
          <a:ln>
            <a:noFill/>
          </a:ln>
        </p:spPr>
      </p:pic>
    </p:spTree>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TotalTime>
  <Words>645</Words>
  <Application>Microsoft Office PowerPoint</Application>
  <PresentationFormat>On-screen Show (4:3)</PresentationFormat>
  <Paragraphs>77</Paragraphs>
  <Slides>19</Slides>
  <Notes>19</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19</vt:i4>
      </vt:variant>
    </vt:vector>
  </HeadingPairs>
  <TitlesOfParts>
    <vt:vector size="22" baseType="lpstr">
      <vt:lpstr>Arial</vt:lpstr>
      <vt:lpstr>Calibri</vt:lpstr>
      <vt:lpstr>Office Theme</vt:lpstr>
      <vt:lpstr>Welcome to Psychology!</vt:lpstr>
      <vt:lpstr>A2 – 2 years – ALL exams at the end of year 13.</vt:lpstr>
      <vt:lpstr>Rules/expectations</vt:lpstr>
      <vt:lpstr>Books</vt:lpstr>
      <vt:lpstr>PowerPoint Presentation</vt:lpstr>
      <vt:lpstr>Meet Bob</vt:lpstr>
      <vt:lpstr>Task</vt:lpstr>
      <vt:lpstr>PowerPoint Presentation</vt:lpstr>
      <vt:lpstr>PowerPoint Presentation</vt:lpstr>
      <vt:lpstr>PowerPoint Presentation</vt:lpstr>
      <vt:lpstr>PowerPoint Presentation</vt:lpstr>
      <vt:lpstr>PowerPoint Presentation</vt:lpstr>
      <vt:lpstr>Additional work!</vt:lpstr>
      <vt:lpstr>Reading and films!</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Welcome to Psychology!</dc:title>
  <dc:creator>LNye</dc:creator>
  <cp:lastModifiedBy>lnye@WHITBREAD.BEDS.SCH.UK</cp:lastModifiedBy>
  <cp:revision>1</cp:revision>
  <dcterms:created xsi:type="dcterms:W3CDTF">2015-06-18T14:33:55Z</dcterms:created>
  <dcterms:modified xsi:type="dcterms:W3CDTF">2020-06-15T10:47:38Z</dcterms:modified>
</cp:coreProperties>
</file>