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Source Code Pro" panose="020B0604020202020204" charset="0"/>
      <p:regular r:id="rId13"/>
      <p:bold r:id="rId14"/>
    </p:embeddedFont>
    <p:embeddedFont>
      <p:font typeface="Oswald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74160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c552d1d4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c552d1d40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c552d1d40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c552d1d40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c552d1d40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c552d1d40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c552d1d4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c552d1d4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c552d1d40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c552d1d40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c552d1d40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c552d1d40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c552d1d40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c552d1d40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mbert.org.uk/performance-database/" TargetMode="External"/><Relationship Id="rId2" Type="http://schemas.openxmlformats.org/officeDocument/2006/relationships/hyperlink" Target="http://www.rambert.org.uk/explore/videos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Rambert_Dance_Company" TargetMode="External"/><Relationship Id="rId5" Type="http://schemas.openxmlformats.org/officeDocument/2006/relationships/hyperlink" Target="http://www.criticaldance.com/interviews/1999/cbruce990700.html" TargetMode="External"/><Relationship Id="rId4" Type="http://schemas.openxmlformats.org/officeDocument/2006/relationships/hyperlink" Target="http://www.rambert.org.uk/performance-database/people/christopher-bruc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A-level Dance 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Course structure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dirty="0" smtClean="0"/>
              <a:t>Summer Research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043137"/>
              </p:ext>
            </p:extLst>
          </p:nvPr>
        </p:nvGraphicFramePr>
        <p:xfrm>
          <a:off x="311150" y="1536002"/>
          <a:ext cx="8521699" cy="2965259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937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4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5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n>
                            <a:noFill/>
                          </a:ln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DANCE 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2" marR="586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Ballet and Modern Dance by Susan Au (specifically Chapter 9 onwards) 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Fifty Contemporary Choreographers Edited by Martha </a:t>
                      </a:r>
                      <a:r>
                        <a:rPr lang="en-GB" sz="1000" dirty="0" err="1">
                          <a:effectLst/>
                        </a:rPr>
                        <a:t>Bremser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(specifically chapters on: Richard Alston, Matthew Bourne, Trisha Brown, Christopher Bruce, Robert Cohan, </a:t>
                      </a:r>
                      <a:r>
                        <a:rPr lang="en-GB" sz="1000" dirty="0" err="1">
                          <a:effectLst/>
                        </a:rPr>
                        <a:t>Merce</a:t>
                      </a:r>
                      <a:r>
                        <a:rPr lang="en-GB" sz="1000" dirty="0">
                          <a:effectLst/>
                        </a:rPr>
                        <a:t> Cunningham, Robert North, Glen Tetley) 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2" marR="586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Watch as many videos online/BBC4/Sky Arts as you can on the choreographers mentioned in Fifty Contemporary Choreographers, as well as Martha Graham, </a:t>
                      </a:r>
                      <a:r>
                        <a:rPr lang="en-GB" sz="900" dirty="0" err="1">
                          <a:effectLst/>
                        </a:rPr>
                        <a:t>Akram</a:t>
                      </a:r>
                      <a:r>
                        <a:rPr lang="en-GB" sz="900" dirty="0">
                          <a:effectLst/>
                        </a:rPr>
                        <a:t> Khan and </a:t>
                      </a:r>
                      <a:r>
                        <a:rPr lang="en-GB" sz="900" dirty="0" err="1">
                          <a:effectLst/>
                        </a:rPr>
                        <a:t>Sidi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dirty="0" err="1">
                          <a:effectLst/>
                        </a:rPr>
                        <a:t>Larbi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dirty="0" err="1">
                          <a:effectLst/>
                        </a:rPr>
                        <a:t>Cherkaoui</a:t>
                      </a:r>
                      <a:r>
                        <a:rPr lang="en-GB" sz="900" dirty="0">
                          <a:effectLst/>
                        </a:rPr>
                        <a:t>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Christopher Bruce and </a:t>
                      </a:r>
                      <a:r>
                        <a:rPr lang="en-GB" sz="900" dirty="0" err="1">
                          <a:effectLst/>
                        </a:rPr>
                        <a:t>Rambert</a:t>
                      </a:r>
                      <a:r>
                        <a:rPr lang="en-GB" sz="900" dirty="0">
                          <a:effectLst/>
                        </a:rPr>
                        <a:t> have a large weighting on the written paper so absorb as much of their work and biography as you can.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Useful websites: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u="sng" dirty="0">
                          <a:effectLst/>
                          <a:hlinkClick r:id="rId2"/>
                        </a:rPr>
                        <a:t>http://www.rambert.org.uk/explore/videos/</a:t>
                      </a:r>
                      <a:r>
                        <a:rPr lang="en-GB" sz="900" dirty="0">
                          <a:effectLst/>
                        </a:rPr>
                        <a:t> - Four Bruce videos to watch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u="sng" dirty="0">
                          <a:effectLst/>
                          <a:hlinkClick r:id="rId3"/>
                        </a:rPr>
                        <a:t>http://www.rambert.org.uk/performance-database/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u="sng" dirty="0">
                          <a:effectLst/>
                          <a:hlinkClick r:id="rId4"/>
                        </a:rPr>
                        <a:t>http://www.rambert.org.uk/performance-database/people/christopher-bruce/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u="sng" dirty="0">
                          <a:effectLst/>
                          <a:hlinkClick r:id="rId5"/>
                        </a:rPr>
                        <a:t>http://www.criticaldance.com/interviews/1999/cbruce990700.html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u="sng" dirty="0">
                          <a:effectLst/>
                          <a:hlinkClick r:id="rId6"/>
                        </a:rPr>
                        <a:t>https://en.wikipedia.org/wiki/Rambert_Dance_Company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Watch as many live dance performances as you can amateur or professional, in order to understand the requirements of performance and what makes a good performance.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2" marR="5860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63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highlight>
                  <a:schemeClr val="dk1"/>
                </a:highlight>
              </a:rPr>
              <a:t>Component 1: Performance &amp; Choreography</a:t>
            </a:r>
            <a:endParaRPr b="1">
              <a:highlight>
                <a:schemeClr val="dk1"/>
              </a:highlight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Solo performance linked to a specific practitioner within an area of study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Performance in a quartet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Group Choreography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80 marks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50% of the A-level</a:t>
            </a:r>
            <a:endParaRPr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highlight>
                  <a:schemeClr val="accent3"/>
                </a:highlight>
              </a:rPr>
              <a:t>Component 2: Critical Engagement</a:t>
            </a:r>
            <a:endParaRPr b="1">
              <a:highlight>
                <a:schemeClr val="accent3"/>
              </a:highlight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 b="1"/>
              <a:t>One compulsory set work</a:t>
            </a:r>
            <a:r>
              <a:rPr lang="en-GB"/>
              <a:t> within the </a:t>
            </a:r>
            <a:r>
              <a:rPr lang="en-GB" b="1"/>
              <a:t>compulsory area of study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 b="1"/>
              <a:t>One optional </a:t>
            </a:r>
            <a:r>
              <a:rPr lang="en-GB"/>
              <a:t>set work within the corresponding area of study from a choice of four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100 marks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50% of the A-level</a:t>
            </a:r>
            <a:endParaRPr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Compulsory set work and area of study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4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Rooster by Christopher Bruce (1991)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Rambert Dance Company 1966 - 2002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You will study: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Constituent features of Rooster, as well as the themes/form/ approach and origins.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You will also study similarities &amp; differences between Rooster and other Bruce pieces.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Compulsory set work and area of study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4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Rambert 1966 - 2002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The development of Rambert through the decades under different artistic directors.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Two practitioners from Rambert and two works by each one (Richard Alston &amp; Robert North)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The importance of these practitioners in relation to Rambert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Optional set works and areas of study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4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l="25554" t="26357" r="26858" b="44122"/>
          <a:stretch/>
        </p:blipFill>
        <p:spPr>
          <a:xfrm>
            <a:off x="577475" y="1468825"/>
            <a:ext cx="7856248" cy="273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Optional set works and areas of study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4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Independent contemporary dance scene in Britain 2000 - now</a:t>
            </a:r>
            <a:endParaRPr/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Two practitioners from the scene and two works by each one (Khan/Bourne/Shechter)</a:t>
            </a:r>
            <a:endParaRPr/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The importance of these practitioners in relation to the scene </a:t>
            </a:r>
            <a:endParaRPr/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Solo &amp; Quartet</a:t>
            </a:r>
            <a:endParaRPr dirty="0"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4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 dirty="0" smtClean="0"/>
              <a:t>These can be in any style of genre from the set area and optional areas of study</a:t>
            </a:r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 dirty="0" smtClean="0"/>
              <a:t> In the style of Bruce, Alston, </a:t>
            </a:r>
            <a:r>
              <a:rPr lang="en-GB" dirty="0" err="1" smtClean="0"/>
              <a:t>Larbi</a:t>
            </a:r>
            <a:r>
              <a:rPr lang="en-GB" dirty="0" smtClean="0"/>
              <a:t>, Bourne OR a jazz piece based on Fosse. </a:t>
            </a:r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398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dirty="0" smtClean="0"/>
              <a:t>Let’s watch…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Rooster</a:t>
            </a:r>
          </a:p>
          <a:p>
            <a:r>
              <a:rPr lang="en-GB" dirty="0" smtClean="0"/>
              <a:t>Sutra </a:t>
            </a:r>
          </a:p>
          <a:p>
            <a:r>
              <a:rPr lang="en-GB" dirty="0" smtClean="0"/>
              <a:t>Fosse </a:t>
            </a:r>
          </a:p>
          <a:p>
            <a:r>
              <a:rPr lang="en-GB" dirty="0" smtClean="0"/>
              <a:t>Bourne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171597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315</Words>
  <Application>Microsoft Office PowerPoint</Application>
  <PresentationFormat>On-screen Show (16:9)</PresentationFormat>
  <Paragraphs>58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Source Code Pro</vt:lpstr>
      <vt:lpstr>Oswald</vt:lpstr>
      <vt:lpstr>Calibri</vt:lpstr>
      <vt:lpstr>Times New Roman</vt:lpstr>
      <vt:lpstr>Arial</vt:lpstr>
      <vt:lpstr>Modern Writer</vt:lpstr>
      <vt:lpstr>A-level Dance </vt:lpstr>
      <vt:lpstr>Component 1: Performance &amp; Choreography</vt:lpstr>
      <vt:lpstr>Component 2: Critical Engagement</vt:lpstr>
      <vt:lpstr>Compulsory set work and area of study</vt:lpstr>
      <vt:lpstr>Compulsory set work and area of study</vt:lpstr>
      <vt:lpstr>Optional set works and areas of study</vt:lpstr>
      <vt:lpstr>Optional set works and areas of study</vt:lpstr>
      <vt:lpstr>Solo &amp; Quartet</vt:lpstr>
      <vt:lpstr>Let’s watch…</vt:lpstr>
      <vt:lpstr>Summer Research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A-level Dance</dc:title>
  <dc:creator>EMajor</dc:creator>
  <cp:lastModifiedBy>Sophie Butler</cp:lastModifiedBy>
  <cp:revision>4</cp:revision>
  <dcterms:modified xsi:type="dcterms:W3CDTF">2019-07-01T11:33:36Z</dcterms:modified>
</cp:coreProperties>
</file>