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6C6D-89AA-4DE6-AB7F-4BC71311F743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2E5E-8391-4073-A58E-E4170B4F7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08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6C6D-89AA-4DE6-AB7F-4BC71311F743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2E5E-8391-4073-A58E-E4170B4F7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6C6D-89AA-4DE6-AB7F-4BC71311F743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2E5E-8391-4073-A58E-E4170B4F7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6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6C6D-89AA-4DE6-AB7F-4BC71311F743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2E5E-8391-4073-A58E-E4170B4F7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76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6C6D-89AA-4DE6-AB7F-4BC71311F743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2E5E-8391-4073-A58E-E4170B4F7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2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6C6D-89AA-4DE6-AB7F-4BC71311F743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2E5E-8391-4073-A58E-E4170B4F7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0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6C6D-89AA-4DE6-AB7F-4BC71311F743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2E5E-8391-4073-A58E-E4170B4F7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7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6C6D-89AA-4DE6-AB7F-4BC71311F743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2E5E-8391-4073-A58E-E4170B4F7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34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6C6D-89AA-4DE6-AB7F-4BC71311F743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2E5E-8391-4073-A58E-E4170B4F7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64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6C6D-89AA-4DE6-AB7F-4BC71311F743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2E5E-8391-4073-A58E-E4170B4F7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48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6C6D-89AA-4DE6-AB7F-4BC71311F743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2E5E-8391-4073-A58E-E4170B4F7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4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26C6D-89AA-4DE6-AB7F-4BC71311F743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2E5E-8391-4073-A58E-E4170B4F7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88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33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Jones</dc:creator>
  <cp:lastModifiedBy>Lucy Jones</cp:lastModifiedBy>
  <cp:revision>1</cp:revision>
  <dcterms:created xsi:type="dcterms:W3CDTF">2019-06-24T08:11:27Z</dcterms:created>
  <dcterms:modified xsi:type="dcterms:W3CDTF">2019-06-24T08:12:02Z</dcterms:modified>
</cp:coreProperties>
</file>