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6" r:id="rId4"/>
    <p:sldId id="259" r:id="rId5"/>
    <p:sldId id="263" r:id="rId6"/>
    <p:sldId id="264" r:id="rId7"/>
    <p:sldId id="265" r:id="rId8"/>
    <p:sldId id="267" r:id="rId9"/>
    <p:sldId id="261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EFBA468-33EA-432E-BF93-B9FAF98735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business/blog/the-biz-quiz-28-january-20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 to BTEC Business!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0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52"/>
            <a:ext cx="7315200" cy="4896584"/>
          </a:xfrm>
        </p:spPr>
        <p:txBody>
          <a:bodyPr>
            <a:normAutofit/>
          </a:bodyPr>
          <a:lstStyle/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Full attendance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Both class work and homework to be completed ON TIME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You will give of your best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Show an interest in business &amp; reading around the subject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Catch up on ALL work missed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Respect staff, fellow students &amp; property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Seek help with academic or personal issues BEFORE they develop into more serious </a:t>
            </a:r>
            <a:r>
              <a:rPr lang="en-GB" sz="2400" dirty="0" smtClean="0"/>
              <a:t>problems</a:t>
            </a:r>
            <a:endParaRPr lang="en-GB" sz="24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Business Department Expectations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5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en-GB" dirty="0" smtClean="0"/>
              <a:t>The Biz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>
            <a:normAutofit/>
          </a:bodyPr>
          <a:lstStyle/>
          <a:p>
            <a:r>
              <a:rPr lang="en-GB" sz="2800" dirty="0">
                <a:hlinkClick r:id="rId2"/>
              </a:rPr>
              <a:t>https://www.tutor2u.net/business/blog/the-biz-quiz-28-january-2019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You will need to work as a team! </a:t>
            </a:r>
            <a:r>
              <a:rPr lang="en-GB" sz="2800" dirty="0">
                <a:sym typeface="Wingdings" panose="05000000000000000000" pitchFamily="2" charset="2"/>
              </a:rPr>
              <a:t></a:t>
            </a:r>
            <a:endParaRPr lang="en-GB" sz="2800" dirty="0"/>
          </a:p>
          <a:p>
            <a:pPr marL="4572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0766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en-GB" dirty="0" smtClean="0"/>
              <a:t>Chain of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65737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dirty="0"/>
              <a:t>Dixons </a:t>
            </a:r>
            <a:r>
              <a:rPr lang="en-GB" sz="2800" b="1" dirty="0" err="1"/>
              <a:t>Carphone</a:t>
            </a:r>
            <a:r>
              <a:rPr lang="en-GB" sz="2800" b="1" dirty="0"/>
              <a:t> shares plunge on mobile phone woes</a:t>
            </a:r>
          </a:p>
          <a:p>
            <a:r>
              <a:rPr lang="en-GB" sz="2800" dirty="0"/>
              <a:t>What is the impact on different stakeholder groups of this?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9144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1154097"/>
          </a:xfrm>
        </p:spPr>
        <p:txBody>
          <a:bodyPr/>
          <a:lstStyle/>
          <a:p>
            <a:r>
              <a:rPr lang="en-GB" dirty="0"/>
              <a:t>Summer </a:t>
            </a:r>
            <a:r>
              <a:rPr lang="en-GB" dirty="0" smtClean="0"/>
              <a:t>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315200" cy="3539527"/>
          </a:xfrm>
        </p:spPr>
        <p:txBody>
          <a:bodyPr/>
          <a:lstStyle/>
          <a:p>
            <a:r>
              <a:rPr lang="en-GB" sz="3200" b="1" u="sng" dirty="0"/>
              <a:t>Read the news! </a:t>
            </a:r>
            <a:r>
              <a:rPr lang="en-GB" sz="3200" dirty="0"/>
              <a:t>This will help you with your business knowledge</a:t>
            </a:r>
            <a:r>
              <a:rPr lang="en-GB" sz="3200" dirty="0" smtClean="0"/>
              <a:t>!</a:t>
            </a:r>
          </a:p>
          <a:p>
            <a:endParaRPr lang="en-GB" sz="3200" dirty="0"/>
          </a:p>
          <a:p>
            <a:r>
              <a:rPr lang="en-GB" sz="3200" dirty="0" smtClean="0"/>
              <a:t>Without local and current news you will struggle to add context in this course. 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8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Structure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altLang="en-US" sz="3200" dirty="0"/>
              <a:t>9 x Lessons per fortnight</a:t>
            </a:r>
          </a:p>
          <a:p>
            <a:pPr algn="ctr">
              <a:buNone/>
            </a:pPr>
            <a:r>
              <a:rPr lang="en-GB" altLang="en-US" sz="3200" dirty="0"/>
              <a:t>5 x lessons with teacher A</a:t>
            </a:r>
          </a:p>
          <a:p>
            <a:pPr algn="ctr">
              <a:buNone/>
            </a:pPr>
            <a:r>
              <a:rPr lang="en-GB" altLang="en-US" sz="3200" dirty="0"/>
              <a:t>4 x lessons with teacher B</a:t>
            </a:r>
          </a:p>
          <a:p>
            <a:pPr algn="ctr">
              <a:buNone/>
            </a:pPr>
            <a:endParaRPr lang="en-GB" altLang="en-US" sz="3200" dirty="0"/>
          </a:p>
          <a:p>
            <a:pPr algn="ctr">
              <a:buNone/>
            </a:pPr>
            <a:r>
              <a:rPr lang="en-GB" altLang="en-US" sz="3200" dirty="0" smtClean="0"/>
              <a:t>Likely Teachers </a:t>
            </a:r>
            <a:r>
              <a:rPr lang="en-GB" altLang="en-US" sz="3200" dirty="0"/>
              <a:t>– Miss </a:t>
            </a:r>
            <a:r>
              <a:rPr lang="en-GB" altLang="en-US" sz="3200" dirty="0" err="1" smtClean="0"/>
              <a:t>Miss</a:t>
            </a:r>
            <a:r>
              <a:rPr lang="en-GB" altLang="en-US" sz="3200" dirty="0" smtClean="0"/>
              <a:t> Gill, Mr </a:t>
            </a:r>
            <a:r>
              <a:rPr lang="en-GB" altLang="en-US" sz="3200" dirty="0" err="1" smtClean="0"/>
              <a:t>Dwamena</a:t>
            </a:r>
            <a:endParaRPr lang="en-GB" altLang="en-US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55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315200" cy="1154097"/>
          </a:xfrm>
        </p:spPr>
        <p:txBody>
          <a:bodyPr/>
          <a:lstStyle/>
          <a:p>
            <a:r>
              <a:rPr lang="en-GB" dirty="0" smtClean="0"/>
              <a:t>BTEC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4864"/>
            <a:ext cx="7315200" cy="3539527"/>
          </a:xfrm>
        </p:spPr>
        <p:txBody>
          <a:bodyPr>
            <a:no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Extended Certificate is for learners who are interested in learning about the business sector alongside other fields of study, with a view to progressing to a wide range of higher education courses, </a:t>
            </a:r>
            <a:r>
              <a:rPr lang="en-GB" sz="2400" b="1" u="sng" dirty="0"/>
              <a:t>not necessarily in business-related subjects. </a:t>
            </a:r>
            <a:endParaRPr lang="en-GB" sz="2400" b="1" u="sng" dirty="0" smtClean="0"/>
          </a:p>
          <a:p>
            <a:endParaRPr lang="en-GB" sz="2400" dirty="0"/>
          </a:p>
          <a:p>
            <a:r>
              <a:rPr lang="en-GB" sz="2400" dirty="0" smtClean="0"/>
              <a:t>It </a:t>
            </a:r>
            <a:r>
              <a:rPr lang="en-GB" sz="2400" dirty="0"/>
              <a:t>is designed to be taken as part of a programme of study that includes other appropriate BTEC Nationals or A Levels.</a:t>
            </a:r>
          </a:p>
        </p:txBody>
      </p:sp>
    </p:spTree>
    <p:extLst>
      <p:ext uri="{BB962C8B-B14F-4D97-AF65-F5344CB8AC3E}">
        <p14:creationId xmlns:p14="http://schemas.microsoft.com/office/powerpoint/2010/main" val="120542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99350" cy="15827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BTEC Assessment</a:t>
            </a:r>
            <a:endParaRPr lang="en-GB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7992888" cy="4320480"/>
          </a:xfrm>
        </p:spPr>
        <p:txBody>
          <a:bodyPr>
            <a:normAutofit fontScale="77500" lnSpcReduction="20000"/>
          </a:bodyPr>
          <a:lstStyle/>
          <a:p>
            <a:r>
              <a:rPr lang="en-GB" altLang="en-US" sz="2800" b="1" dirty="0" smtClean="0"/>
              <a:t>4 units</a:t>
            </a:r>
          </a:p>
          <a:p>
            <a:r>
              <a:rPr lang="en-GB" altLang="en-US" sz="2800" b="1" dirty="0"/>
              <a:t>2 externally assessed (worth 58%) </a:t>
            </a:r>
            <a:endParaRPr lang="en-GB" altLang="en-US" sz="2800" b="1" dirty="0" smtClean="0"/>
          </a:p>
          <a:p>
            <a:r>
              <a:rPr lang="en-GB" altLang="en-US" sz="2800" b="1" dirty="0" smtClean="0"/>
              <a:t>3 mandatory units</a:t>
            </a:r>
          </a:p>
          <a:p>
            <a:endParaRPr lang="en-GB" altLang="en-US" sz="2800" b="1" dirty="0"/>
          </a:p>
          <a:p>
            <a:pPr lvl="1"/>
            <a:r>
              <a:rPr lang="en-GB" altLang="en-US" sz="2600" b="1" dirty="0" smtClean="0"/>
              <a:t>Exploring Business </a:t>
            </a:r>
          </a:p>
          <a:p>
            <a:pPr lvl="2"/>
            <a:r>
              <a:rPr lang="en-GB" altLang="en-US" sz="2400" b="1" dirty="0" smtClean="0"/>
              <a:t>This unit will be started in Y12 and completed in Y13.</a:t>
            </a:r>
          </a:p>
          <a:p>
            <a:pPr lvl="1"/>
            <a:r>
              <a:rPr lang="en-GB" altLang="en-US" sz="2800" b="1" dirty="0" smtClean="0"/>
              <a:t>Developing a </a:t>
            </a:r>
            <a:r>
              <a:rPr lang="en-GB" altLang="en-US" sz="2800" b="1" dirty="0"/>
              <a:t>M</a:t>
            </a:r>
            <a:r>
              <a:rPr lang="en-GB" altLang="en-US" sz="2800" b="1" dirty="0" smtClean="0"/>
              <a:t>arketing Campaign</a:t>
            </a:r>
          </a:p>
          <a:p>
            <a:pPr lvl="2"/>
            <a:r>
              <a:rPr lang="en-GB" altLang="en-US" sz="2600" b="1" dirty="0" smtClean="0"/>
              <a:t>This will take place around Easter time in Y12</a:t>
            </a:r>
            <a:endParaRPr lang="en-GB" altLang="en-US" sz="2600" b="1" dirty="0"/>
          </a:p>
          <a:p>
            <a:pPr lvl="1"/>
            <a:r>
              <a:rPr lang="en-GB" altLang="en-US" sz="2800" b="1" dirty="0" smtClean="0"/>
              <a:t>Personal and Business finance</a:t>
            </a:r>
          </a:p>
          <a:p>
            <a:pPr lvl="2"/>
            <a:r>
              <a:rPr lang="en-GB" altLang="en-US" sz="2600" b="1" dirty="0" smtClean="0"/>
              <a:t>January entry in Y12. Opportunity to resit if necessary</a:t>
            </a:r>
          </a:p>
          <a:p>
            <a:pPr eaLnBrk="1" hangingPunct="1">
              <a:buFont typeface="Wingdings 2" pitchFamily="18" charset="2"/>
              <a:buNone/>
            </a:pPr>
            <a:endParaRPr lang="en-GB" altLang="en-US" sz="2800" b="1" dirty="0" smtClean="0"/>
          </a:p>
          <a:p>
            <a:r>
              <a:rPr lang="en-GB" sz="2900" b="1" dirty="0" smtClean="0"/>
              <a:t>4</a:t>
            </a:r>
            <a:r>
              <a:rPr lang="en-GB" sz="2900" b="1" baseline="30000" dirty="0" smtClean="0"/>
              <a:t>th</a:t>
            </a:r>
            <a:r>
              <a:rPr lang="en-GB" sz="2900" b="1" dirty="0" smtClean="0"/>
              <a:t> unit yet to be decided. This </a:t>
            </a:r>
            <a:r>
              <a:rPr lang="en-GB" sz="2900" b="1" dirty="0"/>
              <a:t>will be decided based on the cohorts strengths. </a:t>
            </a:r>
          </a:p>
          <a:p>
            <a:endParaRPr lang="en-GB" altLang="en-US" sz="2800" b="1" dirty="0"/>
          </a:p>
          <a:p>
            <a:pPr marL="45720" indent="0">
              <a:buNone/>
            </a:pPr>
            <a:endParaRPr lang="en-GB" altLang="en-US" sz="2800" b="1" dirty="0" smtClean="0"/>
          </a:p>
          <a:p>
            <a:pPr eaLnBrk="1" hangingPunct="1">
              <a:buFont typeface="Wingdings 2" pitchFamily="18" charset="2"/>
              <a:buNone/>
            </a:pPr>
            <a:endParaRPr lang="en-GB" altLang="en-US" sz="2800" b="1" dirty="0"/>
          </a:p>
          <a:p>
            <a:pPr eaLnBrk="1" hangingPunct="1">
              <a:buFont typeface="Wingdings 2" pitchFamily="18" charset="2"/>
              <a:buNone/>
            </a:pPr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18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315200" cy="1154097"/>
          </a:xfrm>
        </p:spPr>
        <p:txBody>
          <a:bodyPr/>
          <a:lstStyle/>
          <a:p>
            <a:r>
              <a:rPr lang="en-GB" dirty="0" smtClean="0"/>
              <a:t>Unit </a:t>
            </a:r>
            <a:r>
              <a:rPr lang="en-GB" dirty="0" smtClean="0"/>
              <a:t>1 – Exploring Business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6" t="48611" r="34854" b="17992"/>
          <a:stretch/>
        </p:blipFill>
        <p:spPr bwMode="auto">
          <a:xfrm>
            <a:off x="323528" y="2447346"/>
            <a:ext cx="8208912" cy="38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56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6671"/>
            <a:ext cx="7315200" cy="1154097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dirty="0" smtClean="0"/>
              <a:t>Unit </a:t>
            </a:r>
            <a:r>
              <a:rPr lang="en-GB" sz="3200" dirty="0" smtClean="0"/>
              <a:t>2 - </a:t>
            </a:r>
            <a:r>
              <a:rPr lang="en-GB" altLang="en-US" sz="3200" dirty="0"/>
              <a:t>Developing a Marketing Campaign</a:t>
            </a:r>
            <a:br>
              <a:rPr lang="en-GB" altLang="en-US" sz="3200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9" t="37103" r="27602" b="20455"/>
          <a:stretch/>
        </p:blipFill>
        <p:spPr bwMode="auto">
          <a:xfrm>
            <a:off x="467544" y="2060848"/>
            <a:ext cx="7765760" cy="397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97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315200" cy="1154097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dirty="0" smtClean="0"/>
              <a:t>Unit </a:t>
            </a:r>
            <a:r>
              <a:rPr lang="en-GB" sz="3200" dirty="0" smtClean="0"/>
              <a:t>3 - </a:t>
            </a:r>
            <a:r>
              <a:rPr lang="en-GB" altLang="en-US" sz="3200" dirty="0"/>
              <a:t>Personal and Business </a:t>
            </a:r>
            <a:r>
              <a:rPr lang="en-GB" altLang="en-US" sz="3200" dirty="0" smtClean="0"/>
              <a:t>finance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3" t="26588" r="28383" b="17063"/>
          <a:stretch/>
        </p:blipFill>
        <p:spPr bwMode="auto">
          <a:xfrm>
            <a:off x="723461" y="1484784"/>
            <a:ext cx="7376931" cy="51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29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1154097"/>
          </a:xfrm>
        </p:spPr>
        <p:txBody>
          <a:bodyPr/>
          <a:lstStyle/>
          <a:p>
            <a:r>
              <a:rPr lang="en-GB" dirty="0" smtClean="0"/>
              <a:t>Unit </a:t>
            </a:r>
            <a:r>
              <a:rPr lang="en-GB" dirty="0" smtClean="0"/>
              <a:t>4 – TBC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883142"/>
            <a:ext cx="8172222" cy="449818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 we have a choice of Unit 4 this will be decided at a later date. </a:t>
            </a:r>
          </a:p>
          <a:p>
            <a:endParaRPr lang="en-GB" sz="2400" dirty="0"/>
          </a:p>
          <a:p>
            <a:r>
              <a:rPr lang="en-GB" sz="2400" dirty="0" smtClean="0"/>
              <a:t>The options available for unit 4 are as follows. </a:t>
            </a:r>
          </a:p>
          <a:p>
            <a:pPr lvl="1"/>
            <a:r>
              <a:rPr lang="en-GB" sz="2000" dirty="0" smtClean="0"/>
              <a:t>Recruitment and selection process</a:t>
            </a:r>
          </a:p>
          <a:p>
            <a:pPr lvl="1"/>
            <a:r>
              <a:rPr lang="en-GB" sz="2000" dirty="0" smtClean="0"/>
              <a:t>Investigating Customer </a:t>
            </a:r>
            <a:r>
              <a:rPr lang="en-GB" sz="2000" dirty="0"/>
              <a:t>S</a:t>
            </a:r>
            <a:r>
              <a:rPr lang="en-GB" sz="2000" dirty="0" smtClean="0"/>
              <a:t>ervice </a:t>
            </a:r>
          </a:p>
          <a:p>
            <a:pPr lvl="1"/>
            <a:r>
              <a:rPr lang="en-GB" sz="2000" dirty="0" smtClean="0"/>
              <a:t>Market Research </a:t>
            </a:r>
          </a:p>
          <a:p>
            <a:pPr lvl="1"/>
            <a:r>
              <a:rPr lang="en-GB" sz="2000" dirty="0" smtClean="0"/>
              <a:t>The English </a:t>
            </a:r>
            <a:r>
              <a:rPr lang="en-GB" sz="2000" dirty="0"/>
              <a:t>L</a:t>
            </a:r>
            <a:r>
              <a:rPr lang="en-GB" sz="2000" dirty="0" smtClean="0"/>
              <a:t>egal System</a:t>
            </a:r>
          </a:p>
          <a:p>
            <a:pPr lvl="1"/>
            <a:r>
              <a:rPr lang="en-GB" sz="2000" dirty="0" smtClean="0"/>
              <a:t>Work Experience in Business</a:t>
            </a:r>
          </a:p>
          <a:p>
            <a:endParaRPr lang="en-GB" sz="2400" dirty="0"/>
          </a:p>
          <a:p>
            <a:r>
              <a:rPr lang="en-GB" sz="2400" dirty="0" smtClean="0"/>
              <a:t>The unit will be selected by the class teachers.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436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1154097"/>
          </a:xfrm>
        </p:spPr>
        <p:txBody>
          <a:bodyPr/>
          <a:lstStyle/>
          <a:p>
            <a:r>
              <a:rPr lang="en-GB" dirty="0" smtClean="0"/>
              <a:t>Other 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77705"/>
            <a:ext cx="7315200" cy="4547639"/>
          </a:xfrm>
        </p:spPr>
        <p:txBody>
          <a:bodyPr>
            <a:noAutofit/>
          </a:bodyPr>
          <a:lstStyle/>
          <a:p>
            <a:r>
              <a:rPr lang="en-GB" sz="2800" dirty="0" smtClean="0"/>
              <a:t>No prior business knowledge required</a:t>
            </a:r>
          </a:p>
          <a:p>
            <a:pPr marL="45720" indent="0">
              <a:buNone/>
            </a:pPr>
            <a:endParaRPr lang="en-GB" sz="2800" dirty="0" smtClean="0"/>
          </a:p>
          <a:p>
            <a:r>
              <a:rPr lang="en-GB" sz="2800" dirty="0" smtClean="0"/>
              <a:t>Need to be aware of range of businesses and what is happening in the local area. </a:t>
            </a:r>
            <a:endParaRPr lang="en-GB" sz="2800" dirty="0" smtClean="0"/>
          </a:p>
          <a:p>
            <a:pPr lvl="1"/>
            <a:r>
              <a:rPr lang="en-GB" sz="2400" dirty="0" smtClean="0"/>
              <a:t>charities</a:t>
            </a:r>
            <a:r>
              <a:rPr lang="en-GB" sz="2400" dirty="0" smtClean="0"/>
              <a:t>, local businesses,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endParaRPr lang="en-GB" sz="2800" dirty="0" smtClean="0"/>
          </a:p>
          <a:p>
            <a:r>
              <a:rPr lang="en-GB" sz="2800" dirty="0" smtClean="0"/>
              <a:t>Potentially </a:t>
            </a:r>
            <a:r>
              <a:rPr lang="en-GB" sz="2800" dirty="0"/>
              <a:t>3 units done by Christmas in Y13. this means we can focus on the final unit in the run up to exams.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1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277</TotalTime>
  <Words>429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Perspective</vt:lpstr>
      <vt:lpstr>Welcome to BTEC Business!</vt:lpstr>
      <vt:lpstr>Lesson Structure</vt:lpstr>
      <vt:lpstr>BTEC Business</vt:lpstr>
      <vt:lpstr>BTEC Assessment</vt:lpstr>
      <vt:lpstr>Unit 1 – Exploring Business </vt:lpstr>
      <vt:lpstr>Unit 2 - Developing a Marketing Campaign  </vt:lpstr>
      <vt:lpstr>Unit 3 - Personal and Business finance</vt:lpstr>
      <vt:lpstr>Unit 4 – TBC </vt:lpstr>
      <vt:lpstr>Other points </vt:lpstr>
      <vt:lpstr>Business Department Expectations</vt:lpstr>
      <vt:lpstr>The Biz Quiz</vt:lpstr>
      <vt:lpstr>Chain of analysis</vt:lpstr>
      <vt:lpstr>Summer Work</vt:lpstr>
    </vt:vector>
  </TitlesOfParts>
  <Company>Dataspire Solutions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Level Business!</dc:title>
  <dc:creator>Mohammed Jamil</dc:creator>
  <cp:lastModifiedBy>Mohammed Jamil</cp:lastModifiedBy>
  <cp:revision>10</cp:revision>
  <dcterms:created xsi:type="dcterms:W3CDTF">2019-06-21T09:37:11Z</dcterms:created>
  <dcterms:modified xsi:type="dcterms:W3CDTF">2019-06-24T07:55:42Z</dcterms:modified>
</cp:coreProperties>
</file>