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9" r:id="rId5"/>
    <p:sldId id="261" r:id="rId6"/>
    <p:sldId id="268" r:id="rId7"/>
    <p:sldId id="262" r:id="rId8"/>
    <p:sldId id="263" r:id="rId9"/>
    <p:sldId id="265" r:id="rId10"/>
    <p:sldId id="266" r:id="rId11"/>
    <p:sldId id="27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1378-7470-4A17-86C6-309BEEB16784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C40DC-E17B-4A49-9B8C-787D5F9B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Opportunities for everyone-on and off the stage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40DC-E17B-4A49-9B8C-787D5F9BFA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the mission that we set last year (a show each term!)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40DC-E17B-4A49-9B8C-787D5F9BFA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2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7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0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3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15F1-CFFA-498F-81EE-CEC8392DE691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0B71-F82D-4564-8DDC-5E342E99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336704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Opportunities in Music and Drama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Ethos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Extra-curricular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Performance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Facilities &amp; Successes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Drama Option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GCSE With performance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Devised</a:t>
            </a:r>
          </a:p>
          <a:p>
            <a:r>
              <a:rPr lang="en-GB" dirty="0" smtClean="0"/>
              <a:t>Performance from a text</a:t>
            </a:r>
          </a:p>
          <a:p>
            <a:r>
              <a:rPr lang="en-GB" dirty="0" smtClean="0"/>
              <a:t>Exam-DNA (bringing it to life)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GCSE Without performance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Devised following tech route</a:t>
            </a:r>
          </a:p>
          <a:p>
            <a:r>
              <a:rPr lang="en-GB" dirty="0" smtClean="0"/>
              <a:t>Performance from a text following tech route</a:t>
            </a:r>
          </a:p>
          <a:p>
            <a:r>
              <a:rPr lang="en-GB" dirty="0" smtClean="0"/>
              <a:t>Exam-DNA (bringing it to life)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Tech route-Plan lighting/set/sound/costume/</a:t>
            </a:r>
            <a:br>
              <a:rPr lang="en-GB" dirty="0" smtClean="0"/>
            </a:br>
            <a:r>
              <a:rPr lang="en-GB" dirty="0" smtClean="0"/>
              <a:t>make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Dance Option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GCSE</a:t>
            </a:r>
          </a:p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Choreography</a:t>
            </a:r>
          </a:p>
          <a:p>
            <a:r>
              <a:rPr lang="en-GB" dirty="0" smtClean="0"/>
              <a:t>Dance Appreciation (written exam)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8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6544" cy="6924675"/>
          </a:xfrm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4569"/>
            <a:ext cx="415602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08499" y="1124744"/>
            <a:ext cx="3547120" cy="2641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Presentation Rooms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Performing Arts Ethos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Inclusive</a:t>
            </a:r>
            <a:endParaRPr lang="en-GB" dirty="0" smtClean="0"/>
          </a:p>
          <a:p>
            <a:r>
              <a:rPr lang="en-GB" dirty="0" smtClean="0"/>
              <a:t>Recognise and develop talent</a:t>
            </a:r>
          </a:p>
          <a:p>
            <a:r>
              <a:rPr lang="en-GB" dirty="0" smtClean="0"/>
              <a:t>Opportunities for everyone, both on and off the stage.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1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2" y="19712"/>
            <a:ext cx="9381317" cy="6838288"/>
          </a:xfrm>
        </p:spPr>
      </p:pic>
    </p:spTree>
    <p:extLst>
      <p:ext uri="{BB962C8B-B14F-4D97-AF65-F5344CB8AC3E}">
        <p14:creationId xmlns:p14="http://schemas.microsoft.com/office/powerpoint/2010/main" val="22489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Arts Aims 17/18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689648"/>
            <a:ext cx="4770328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3" y="15489"/>
            <a:ext cx="5596429" cy="371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72" y="3284984"/>
            <a:ext cx="5052528" cy="357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489"/>
            <a:ext cx="4932040" cy="32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Performance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Autumn Term:</a:t>
            </a:r>
          </a:p>
          <a:p>
            <a:pPr marL="0" indent="0">
              <a:buNone/>
            </a:pPr>
            <a:r>
              <a:rPr lang="en-GB" dirty="0" smtClean="0"/>
              <a:t>Community Fundraising Concert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Cinderella the Pantomime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Music Christmas Concert</a:t>
            </a:r>
          </a:p>
          <a:p>
            <a:pPr marL="0" indent="0">
              <a:buNone/>
            </a:pPr>
            <a:r>
              <a:rPr lang="en-GB" u="sng" dirty="0" smtClean="0"/>
              <a:t>Spring Term:</a:t>
            </a:r>
          </a:p>
          <a:p>
            <a:pPr marL="0" indent="0">
              <a:buNone/>
            </a:pPr>
            <a:r>
              <a:rPr lang="en-GB" dirty="0" smtClean="0"/>
              <a:t>Year 9 Theatre Company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Music Spring Concert</a:t>
            </a:r>
            <a:br>
              <a:rPr lang="en-GB" dirty="0" smtClean="0"/>
            </a:br>
            <a:r>
              <a:rPr lang="en-GB" dirty="0" smtClean="0"/>
              <a:t>Dance Showcase</a:t>
            </a:r>
          </a:p>
          <a:p>
            <a:pPr marL="0" indent="0">
              <a:buNone/>
            </a:pPr>
            <a:r>
              <a:rPr lang="en-GB" dirty="0" smtClean="0"/>
              <a:t>KS4 Theatre </a:t>
            </a:r>
            <a:r>
              <a:rPr lang="en-GB" dirty="0" smtClean="0"/>
              <a:t>Company</a:t>
            </a:r>
          </a:p>
          <a:p>
            <a:pPr marL="0" indent="0">
              <a:buNone/>
            </a:pPr>
            <a:r>
              <a:rPr lang="en-GB" dirty="0" smtClean="0"/>
              <a:t>BEST Musical-A Night with Disney</a:t>
            </a: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Summer Term</a:t>
            </a:r>
            <a:r>
              <a:rPr lang="en-GB" u="sng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Sixth Form Theatre Company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BEST Summer Arts Festival</a:t>
            </a:r>
          </a:p>
          <a:p>
            <a:pPr marL="0" indent="0">
              <a:buNone/>
            </a:pPr>
            <a:r>
              <a:rPr lang="en-GB" dirty="0" smtClean="0"/>
              <a:t>SWA School </a:t>
            </a:r>
            <a:r>
              <a:rPr lang="en-GB" dirty="0" smtClean="0"/>
              <a:t>Musical-High School Musical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24128" y="1628800"/>
            <a:ext cx="2880320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Off Stage Opportunities: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Set Build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Set Paint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Props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Light Design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Sound Design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Stage Hand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Stage Manager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Costumes</a:t>
            </a: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Make up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Hair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Performing Outside of the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Quarry Theatre</a:t>
            </a:r>
          </a:p>
          <a:p>
            <a:r>
              <a:rPr lang="en-GB" dirty="0" smtClean="0"/>
              <a:t>Bedford Corn Exchange</a:t>
            </a:r>
          </a:p>
          <a:p>
            <a:r>
              <a:rPr lang="en-GB" dirty="0" smtClean="0"/>
              <a:t>The Stables, Milton </a:t>
            </a:r>
            <a:r>
              <a:rPr lang="en-GB" dirty="0" smtClean="0"/>
              <a:t>Keynes</a:t>
            </a:r>
          </a:p>
          <a:p>
            <a:r>
              <a:rPr lang="en-GB" dirty="0" smtClean="0"/>
              <a:t>Milton Keynes Art Festival</a:t>
            </a:r>
            <a:endParaRPr lang="en-GB" dirty="0" smtClean="0"/>
          </a:p>
          <a:p>
            <a:r>
              <a:rPr lang="en-GB" dirty="0" err="1" smtClean="0"/>
              <a:t>Gordan</a:t>
            </a:r>
            <a:r>
              <a:rPr lang="en-GB" dirty="0" smtClean="0"/>
              <a:t> Craig Theatre</a:t>
            </a:r>
          </a:p>
          <a:p>
            <a:r>
              <a:rPr lang="en-GB" dirty="0" err="1" smtClean="0"/>
              <a:t>Cliffton</a:t>
            </a:r>
            <a:r>
              <a:rPr lang="en-GB" dirty="0" smtClean="0"/>
              <a:t> Church</a:t>
            </a:r>
          </a:p>
          <a:p>
            <a:r>
              <a:rPr lang="en-GB" dirty="0" smtClean="0"/>
              <a:t>Middlesex University</a:t>
            </a:r>
          </a:p>
          <a:p>
            <a:r>
              <a:rPr lang="en-GB" dirty="0" smtClean="0"/>
              <a:t>Getting into the community-workshops in lower schools/ fetes/ residential homes &amp; day centres.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08" y="11663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Our facilities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546848" cy="22608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Music:</a:t>
            </a:r>
          </a:p>
          <a:p>
            <a:pPr marL="0" indent="0">
              <a:buNone/>
            </a:pPr>
            <a:r>
              <a:rPr lang="en-GB" dirty="0" smtClean="0"/>
              <a:t>4 Practice rooms</a:t>
            </a:r>
          </a:p>
          <a:p>
            <a:pPr marL="0" indent="0">
              <a:buNone/>
            </a:pPr>
            <a:r>
              <a:rPr lang="en-GB" dirty="0" smtClean="0"/>
              <a:t>1 recording studio</a:t>
            </a:r>
          </a:p>
          <a:p>
            <a:pPr marL="0" indent="0">
              <a:buNone/>
            </a:pPr>
            <a:r>
              <a:rPr lang="en-GB" dirty="0" smtClean="0"/>
              <a:t>1 tech </a:t>
            </a:r>
            <a:r>
              <a:rPr lang="en-GB" dirty="0" smtClean="0"/>
              <a:t>suite-30 </a:t>
            </a:r>
            <a:r>
              <a:rPr lang="en-GB" dirty="0" smtClean="0"/>
              <a:t>computers with music software</a:t>
            </a:r>
          </a:p>
          <a:p>
            <a:pPr marL="0" indent="0">
              <a:buNone/>
            </a:pPr>
            <a:r>
              <a:rPr lang="en-GB" dirty="0" smtClean="0"/>
              <a:t>1 performance room</a:t>
            </a:r>
          </a:p>
          <a:p>
            <a:pPr marL="0" indent="0">
              <a:buNone/>
            </a:pPr>
            <a:r>
              <a:rPr lang="en-GB" dirty="0" smtClean="0"/>
              <a:t>Set of class guitars</a:t>
            </a:r>
          </a:p>
          <a:p>
            <a:pPr marL="0" indent="0">
              <a:buNone/>
            </a:pPr>
            <a:r>
              <a:rPr lang="en-GB" dirty="0" smtClean="0"/>
              <a:t>Set of class </a:t>
            </a:r>
            <a:r>
              <a:rPr lang="en-GB" dirty="0" smtClean="0"/>
              <a:t>keyboards</a:t>
            </a:r>
          </a:p>
          <a:p>
            <a:pPr marL="0" indent="0">
              <a:buNone/>
            </a:pPr>
            <a:r>
              <a:rPr lang="en-GB" dirty="0" smtClean="0"/>
              <a:t>Set of Djembes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35696" y="3068960"/>
            <a:ext cx="4546848" cy="22608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Drama: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3 studio workspaces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Each studio rigged with lights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Theatre with projector room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Activities hall with lighting bars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97508" y="4725144"/>
            <a:ext cx="4546848" cy="21328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Dance: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Newly refurbished sprung floor in theatre and main hall.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Dance studio with fully mirrored wall.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Ballet bar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Lighting bars in dance studio</a:t>
            </a:r>
          </a:p>
        </p:txBody>
      </p:sp>
    </p:spTree>
    <p:extLst>
      <p:ext uri="{BB962C8B-B14F-4D97-AF65-F5344CB8AC3E}">
        <p14:creationId xmlns:p14="http://schemas.microsoft.com/office/powerpoint/2010/main" val="22675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Performing Arts 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SWA Choir- Champions at Bedfordshire Music Festival for 2 consecutive years.</a:t>
            </a:r>
          </a:p>
          <a:p>
            <a:r>
              <a:rPr lang="en-GB" dirty="0" smtClean="0"/>
              <a:t>SWA Chamber Choir- won 2 classes at Bedfordshire Music Festival</a:t>
            </a:r>
          </a:p>
          <a:p>
            <a:r>
              <a:rPr lang="en-GB" dirty="0" smtClean="0"/>
              <a:t>The Academy-Winners of </a:t>
            </a:r>
            <a:r>
              <a:rPr lang="en-GB" dirty="0" smtClean="0"/>
              <a:t>County </a:t>
            </a:r>
            <a:r>
              <a:rPr lang="en-GB" dirty="0" smtClean="0"/>
              <a:t>Battle of the Bands</a:t>
            </a:r>
          </a:p>
          <a:p>
            <a:r>
              <a:rPr lang="en-GB" dirty="0" smtClean="0"/>
              <a:t>Temper Theatre Company-National Connection semi-finalists ‘Bedbug’</a:t>
            </a:r>
          </a:p>
          <a:p>
            <a:r>
              <a:rPr lang="en-GB" dirty="0" smtClean="0"/>
              <a:t>‘A Midsummers Night Dream’ @ The </a:t>
            </a:r>
            <a:r>
              <a:rPr lang="en-GB" dirty="0" err="1" smtClean="0"/>
              <a:t>Gordan</a:t>
            </a:r>
            <a:r>
              <a:rPr lang="en-GB" dirty="0" smtClean="0"/>
              <a:t> Craig</a:t>
            </a:r>
          </a:p>
          <a:p>
            <a:r>
              <a:rPr lang="en-GB" dirty="0" smtClean="0"/>
              <a:t>The Academy &amp; SWA Choir- Duke of Edinburgh &amp; High </a:t>
            </a:r>
            <a:r>
              <a:rPr lang="en-GB" dirty="0" err="1" smtClean="0"/>
              <a:t>Sherrif</a:t>
            </a:r>
            <a:r>
              <a:rPr lang="en-GB" dirty="0" smtClean="0"/>
              <a:t> </a:t>
            </a:r>
            <a:r>
              <a:rPr lang="en-GB" dirty="0" err="1" smtClean="0"/>
              <a:t>Instalation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Music Option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542083"/>
            <a:ext cx="2602632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GCSE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81845"/>
            <a:ext cx="2602632" cy="39512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Composition</a:t>
            </a:r>
          </a:p>
          <a:p>
            <a:r>
              <a:rPr lang="en-GB" dirty="0" smtClean="0"/>
              <a:t>Exam-studying 8 set 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1840" y="1556226"/>
            <a:ext cx="2603654" cy="6397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BTEC with Performance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1840" y="2181845"/>
            <a:ext cx="2603654" cy="395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Exam-Industry</a:t>
            </a:r>
          </a:p>
          <a:p>
            <a:r>
              <a:rPr lang="en-GB" dirty="0" smtClean="0"/>
              <a:t>Unit 2-Manage a product</a:t>
            </a:r>
          </a:p>
          <a:p>
            <a:r>
              <a:rPr lang="en-GB" dirty="0" smtClean="0"/>
              <a:t>Unit 4-Composition</a:t>
            </a:r>
          </a:p>
          <a:p>
            <a:r>
              <a:rPr lang="en-GB" dirty="0" smtClean="0"/>
              <a:t>Unit 5-Performance</a:t>
            </a:r>
            <a:endParaRPr lang="en-GB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155154" y="1556226"/>
            <a:ext cx="2603654" cy="639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BTEC without Performance</a:t>
            </a: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56176" y="2181845"/>
            <a:ext cx="2602632" cy="3951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Exam-Industry</a:t>
            </a:r>
          </a:p>
          <a:p>
            <a:r>
              <a:rPr lang="en-GB" dirty="0" smtClean="0"/>
              <a:t>Unit 2-Manage a product</a:t>
            </a:r>
          </a:p>
          <a:p>
            <a:r>
              <a:rPr lang="en-GB" dirty="0" smtClean="0"/>
              <a:t>Unit 4-Composition</a:t>
            </a:r>
          </a:p>
          <a:p>
            <a:r>
              <a:rPr lang="en-GB" dirty="0" smtClean="0"/>
              <a:t>Unit 6-MTR/ Unit 7-Remix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377</Words>
  <Application>Microsoft Office PowerPoint</Application>
  <PresentationFormat>On-screen Show (4:3)</PresentationFormat>
  <Paragraphs>107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Opportunities in Music and Drama</vt:lpstr>
      <vt:lpstr>Performing Arts Ethos</vt:lpstr>
      <vt:lpstr>PowerPoint Presentation</vt:lpstr>
      <vt:lpstr>Arts Aims 17/18</vt:lpstr>
      <vt:lpstr>Performance Opportunities</vt:lpstr>
      <vt:lpstr>Performing Outside of the School</vt:lpstr>
      <vt:lpstr>Our facilities</vt:lpstr>
      <vt:lpstr>Performing Arts Successes</vt:lpstr>
      <vt:lpstr>Music Option</vt:lpstr>
      <vt:lpstr>Drama Option</vt:lpstr>
      <vt:lpstr>Dance Option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Music, Dance and Drama</dc:title>
  <dc:creator>ctabert</dc:creator>
  <cp:lastModifiedBy>ctabert</cp:lastModifiedBy>
  <cp:revision>16</cp:revision>
  <dcterms:created xsi:type="dcterms:W3CDTF">2017-09-12T15:19:20Z</dcterms:created>
  <dcterms:modified xsi:type="dcterms:W3CDTF">2018-09-12T06:54:21Z</dcterms:modified>
</cp:coreProperties>
</file>