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CF22-BABB-429C-9E93-277851D929C5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774A-4032-4EA3-88A4-AFF24A4F1EF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CF22-BABB-429C-9E93-277851D929C5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774A-4032-4EA3-88A4-AFF24A4F1E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CF22-BABB-429C-9E93-277851D929C5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774A-4032-4EA3-88A4-AFF24A4F1E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CF22-BABB-429C-9E93-277851D929C5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774A-4032-4EA3-88A4-AFF24A4F1E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CF22-BABB-429C-9E93-277851D929C5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774A-4032-4EA3-88A4-AFF24A4F1EF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CF22-BABB-429C-9E93-277851D929C5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774A-4032-4EA3-88A4-AFF24A4F1E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CF22-BABB-429C-9E93-277851D929C5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774A-4032-4EA3-88A4-AFF24A4F1EF5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CF22-BABB-429C-9E93-277851D929C5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774A-4032-4EA3-88A4-AFF24A4F1E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CF22-BABB-429C-9E93-277851D929C5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774A-4032-4EA3-88A4-AFF24A4F1E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CF22-BABB-429C-9E93-277851D929C5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774A-4032-4EA3-88A4-AFF24A4F1EF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CF22-BABB-429C-9E93-277851D929C5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774A-4032-4EA3-88A4-AFF24A4F1E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1B1CF22-BABB-429C-9E93-277851D929C5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E43774A-4032-4EA3-88A4-AFF24A4F1EF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908720"/>
            <a:ext cx="7848600" cy="1927225"/>
          </a:xfrm>
        </p:spPr>
        <p:txBody>
          <a:bodyPr/>
          <a:lstStyle/>
          <a:p>
            <a:r>
              <a:rPr lang="en-GB" sz="6000" dirty="0" smtClean="0"/>
              <a:t>Extra-Curricular Activities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2" y="3550460"/>
            <a:ext cx="6400800" cy="1752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PE Department 2017-18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86193"/>
            <a:ext cx="3419872" cy="2247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73016"/>
            <a:ext cx="2304256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Extra-Curricular timetable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19603" r="20540" b="7805"/>
          <a:stretch/>
        </p:blipFill>
        <p:spPr bwMode="auto">
          <a:xfrm>
            <a:off x="467545" y="1340768"/>
            <a:ext cx="8064895" cy="539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5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Twitter - @</a:t>
            </a:r>
            <a:r>
              <a:rPr lang="en-GB" dirty="0" err="1" smtClean="0"/>
              <a:t>SamWhitPE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t="7629" r="1683" b="10625"/>
          <a:stretch/>
        </p:blipFill>
        <p:spPr bwMode="auto">
          <a:xfrm>
            <a:off x="251520" y="1340768"/>
            <a:ext cx="6768752" cy="327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71138"/>
            <a:ext cx="2699792" cy="2024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657671"/>
            <a:ext cx="285750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253894"/>
            <a:ext cx="1910177" cy="2546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33" y="1484784"/>
            <a:ext cx="1655285" cy="220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9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Department ethos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6600" dirty="0" smtClean="0"/>
              <a:t>Succeed Win Achieve </a:t>
            </a:r>
          </a:p>
          <a:p>
            <a:pPr marL="0" indent="0">
              <a:buNone/>
            </a:pPr>
            <a:r>
              <a:rPr lang="en-GB" sz="6600" dirty="0" smtClean="0"/>
              <a:t>vs. </a:t>
            </a:r>
          </a:p>
          <a:p>
            <a:pPr marL="0" indent="0">
              <a:buNone/>
            </a:pPr>
            <a:r>
              <a:rPr lang="en-GB" sz="6600" dirty="0" smtClean="0"/>
              <a:t>SPORT FOR ALL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87586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575845"/>
              </p:ext>
            </p:extLst>
          </p:nvPr>
        </p:nvGraphicFramePr>
        <p:xfrm>
          <a:off x="251520" y="914400"/>
          <a:ext cx="8640960" cy="5943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6184"/>
                <a:gridCol w="6984776"/>
              </a:tblGrid>
              <a:tr h="311196">
                <a:tc>
                  <a:txBody>
                    <a:bodyPr/>
                    <a:lstStyle/>
                    <a:p>
                      <a:r>
                        <a:rPr lang="en-GB" dirty="0" smtClean="0"/>
                        <a:t>SPORT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31967">
                <a:tc>
                  <a:txBody>
                    <a:bodyPr/>
                    <a:lstStyle/>
                    <a:p>
                      <a:r>
                        <a:rPr lang="en-GB" dirty="0" smtClean="0"/>
                        <a:t>Athletics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T&amp;F</a:t>
                      </a:r>
                      <a:r>
                        <a:rPr lang="en-GB" baseline="0" dirty="0" smtClean="0"/>
                        <a:t> Cup Regional ‘A’ Finalists, District Champions U14 Boys &amp; Girls, U15 Boys</a:t>
                      </a:r>
                      <a:endParaRPr lang="en-GB" dirty="0"/>
                    </a:p>
                  </a:txBody>
                  <a:tcPr/>
                </a:tc>
              </a:tr>
              <a:tr h="531967">
                <a:tc>
                  <a:txBody>
                    <a:bodyPr/>
                    <a:lstStyle/>
                    <a:p>
                      <a:r>
                        <a:rPr lang="en-GB" dirty="0" smtClean="0"/>
                        <a:t>Cricket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U14 District Champions, Girls Cricket indoor/outdoor</a:t>
                      </a:r>
                      <a:r>
                        <a:rPr lang="en-GB" baseline="0" dirty="0" smtClean="0"/>
                        <a:t> County champions &amp; Regional Finalists.</a:t>
                      </a:r>
                      <a:endParaRPr lang="en-GB" dirty="0"/>
                    </a:p>
                  </a:txBody>
                  <a:tcPr/>
                </a:tc>
              </a:tr>
              <a:tr h="531967">
                <a:tc>
                  <a:txBody>
                    <a:bodyPr/>
                    <a:lstStyle/>
                    <a:p>
                      <a:r>
                        <a:rPr lang="en-GB" dirty="0" smtClean="0"/>
                        <a:t>Netball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U14 Regional Finalists, U15</a:t>
                      </a:r>
                      <a:r>
                        <a:rPr lang="en-GB" baseline="0" dirty="0" smtClean="0"/>
                        <a:t> District League ……… , U16 District League…….</a:t>
                      </a:r>
                      <a:endParaRPr lang="en-GB" dirty="0"/>
                    </a:p>
                  </a:txBody>
                  <a:tcPr/>
                </a:tc>
              </a:tr>
              <a:tr h="531967">
                <a:tc>
                  <a:txBody>
                    <a:bodyPr/>
                    <a:lstStyle/>
                    <a:p>
                      <a:r>
                        <a:rPr lang="en-GB" dirty="0" smtClean="0"/>
                        <a:t>Football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r>
                        <a:rPr lang="en-GB" baseline="0" dirty="0" smtClean="0"/>
                        <a:t> Teams in District Finals (3 Won), 3 out of 4 teams in County Finals (2 won), U14 &amp; U18 ESFA Last 16.</a:t>
                      </a:r>
                      <a:endParaRPr lang="en-GB" dirty="0"/>
                    </a:p>
                  </a:txBody>
                  <a:tcPr/>
                </a:tc>
              </a:tr>
              <a:tr h="531967">
                <a:tc>
                  <a:txBody>
                    <a:bodyPr/>
                    <a:lstStyle/>
                    <a:p>
                      <a:r>
                        <a:rPr lang="en-GB" dirty="0" smtClean="0"/>
                        <a:t>Basketball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U14 County</a:t>
                      </a:r>
                      <a:r>
                        <a:rPr lang="en-GB" baseline="0" dirty="0" smtClean="0"/>
                        <a:t> champions, U16 County Finalists, U18 District League Runners up.</a:t>
                      </a:r>
                      <a:endParaRPr lang="en-GB" dirty="0"/>
                    </a:p>
                  </a:txBody>
                  <a:tcPr/>
                </a:tc>
              </a:tr>
              <a:tr h="311196">
                <a:tc>
                  <a:txBody>
                    <a:bodyPr/>
                    <a:lstStyle/>
                    <a:p>
                      <a:r>
                        <a:rPr lang="en-GB" dirty="0" smtClean="0"/>
                        <a:t>Hockey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U16 Bedfordshire</a:t>
                      </a:r>
                      <a:r>
                        <a:rPr lang="en-GB" baseline="0" dirty="0" smtClean="0"/>
                        <a:t> State School Champions</a:t>
                      </a:r>
                      <a:endParaRPr lang="en-GB" dirty="0"/>
                    </a:p>
                  </a:txBody>
                  <a:tcPr/>
                </a:tc>
              </a:tr>
              <a:tr h="311196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Rounders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U15</a:t>
                      </a:r>
                      <a:r>
                        <a:rPr lang="en-GB" baseline="0" dirty="0" smtClean="0"/>
                        <a:t> District League ……… , U16 District League…….</a:t>
                      </a:r>
                      <a:endParaRPr lang="en-GB" dirty="0"/>
                    </a:p>
                  </a:txBody>
                  <a:tcPr/>
                </a:tc>
              </a:tr>
              <a:tr h="531967">
                <a:tc>
                  <a:txBody>
                    <a:bodyPr/>
                    <a:lstStyle/>
                    <a:p>
                      <a:r>
                        <a:rPr lang="en-GB" dirty="0" smtClean="0"/>
                        <a:t>Rugby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Teams in County Cup Finals (2</a:t>
                      </a:r>
                      <a:r>
                        <a:rPr lang="en-GB" baseline="0" dirty="0" smtClean="0"/>
                        <a:t> Won), U14 &amp; U15 Sevens Champions.</a:t>
                      </a:r>
                      <a:endParaRPr lang="en-GB" dirty="0"/>
                    </a:p>
                  </a:txBody>
                  <a:tcPr/>
                </a:tc>
              </a:tr>
              <a:tr h="531967">
                <a:tc>
                  <a:txBody>
                    <a:bodyPr/>
                    <a:lstStyle/>
                    <a:p>
                      <a:r>
                        <a:rPr lang="en-GB" dirty="0" smtClean="0"/>
                        <a:t>Handball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County Girls runners up, County Boys Champions Regional finalists.</a:t>
                      </a:r>
                      <a:endParaRPr lang="en-GB" dirty="0"/>
                    </a:p>
                  </a:txBody>
                  <a:tcPr/>
                </a:tc>
              </a:tr>
              <a:tr h="311196">
                <a:tc>
                  <a:txBody>
                    <a:bodyPr/>
                    <a:lstStyle/>
                    <a:p>
                      <a:r>
                        <a:rPr lang="en-GB" dirty="0" smtClean="0"/>
                        <a:t>Gymnastics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Regional Finalists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0600"/>
          </a:xfrm>
        </p:spPr>
        <p:txBody>
          <a:bodyPr>
            <a:normAutofit/>
          </a:bodyPr>
          <a:lstStyle/>
          <a:p>
            <a:r>
              <a:rPr lang="en-GB" sz="3200" dirty="0"/>
              <a:t>2016-17 Honours</a:t>
            </a:r>
          </a:p>
        </p:txBody>
      </p:sp>
    </p:spTree>
    <p:extLst>
      <p:ext uri="{BB962C8B-B14F-4D97-AF65-F5344CB8AC3E}">
        <p14:creationId xmlns:p14="http://schemas.microsoft.com/office/powerpoint/2010/main" val="24922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Sports Tour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2018 Sports tours</a:t>
            </a:r>
          </a:p>
          <a:p>
            <a:r>
              <a:rPr lang="en-GB" dirty="0" smtClean="0"/>
              <a:t>Football – Denmark</a:t>
            </a:r>
          </a:p>
          <a:p>
            <a:r>
              <a:rPr lang="en-GB" dirty="0" smtClean="0"/>
              <a:t>Rugby – France</a:t>
            </a:r>
          </a:p>
          <a:p>
            <a:r>
              <a:rPr lang="en-GB" dirty="0" smtClean="0"/>
              <a:t>Netball - Holland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88" y="549497"/>
            <a:ext cx="4066381" cy="2663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0" b="29268"/>
          <a:stretch/>
        </p:blipFill>
        <p:spPr>
          <a:xfrm>
            <a:off x="3317258" y="3956037"/>
            <a:ext cx="2496536" cy="2146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9" r="446" b="33030"/>
          <a:stretch/>
        </p:blipFill>
        <p:spPr>
          <a:xfrm>
            <a:off x="61610" y="4086267"/>
            <a:ext cx="3113662" cy="2015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b="45994"/>
          <a:stretch/>
        </p:blipFill>
        <p:spPr>
          <a:xfrm>
            <a:off x="6084168" y="3927699"/>
            <a:ext cx="2848388" cy="23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7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Games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 hours a cycle</a:t>
            </a:r>
          </a:p>
          <a:p>
            <a:r>
              <a:rPr lang="en-GB" dirty="0" smtClean="0"/>
              <a:t>All students will experience a wide range of activities </a:t>
            </a:r>
          </a:p>
          <a:p>
            <a:r>
              <a:rPr lang="en-GB" dirty="0" smtClean="0"/>
              <a:t>Injury is a part of sport and students wont have to take part but do get changed</a:t>
            </a:r>
          </a:p>
          <a:p>
            <a:r>
              <a:rPr lang="en-GB" dirty="0" smtClean="0"/>
              <a:t>Forgetting kit does result in a same day lunchtime detention.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72166"/>
            <a:ext cx="4315970" cy="24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3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188</TotalTime>
  <Words>219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Clarity</vt:lpstr>
      <vt:lpstr>Extra-Curricular Activities</vt:lpstr>
      <vt:lpstr>Extra-Curricular timetable</vt:lpstr>
      <vt:lpstr>Twitter - @SamWhitPE </vt:lpstr>
      <vt:lpstr>Department ethos</vt:lpstr>
      <vt:lpstr>2016-17 Honours</vt:lpstr>
      <vt:lpstr>Sports Tour</vt:lpstr>
      <vt:lpstr>Core Games</vt:lpstr>
    </vt:vector>
  </TitlesOfParts>
  <Company>Dataspire Solutions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 Curricular Activities</dc:title>
  <dc:creator>jhart</dc:creator>
  <cp:lastModifiedBy>jhart</cp:lastModifiedBy>
  <cp:revision>6</cp:revision>
  <dcterms:created xsi:type="dcterms:W3CDTF">2017-09-12T11:16:53Z</dcterms:created>
  <dcterms:modified xsi:type="dcterms:W3CDTF">2017-09-15T11:16:31Z</dcterms:modified>
</cp:coreProperties>
</file>